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4220" r:id="rId2"/>
    <p:sldId id="4226" r:id="rId3"/>
    <p:sldId id="1637156213" r:id="rId4"/>
    <p:sldId id="4235" r:id="rId5"/>
    <p:sldId id="1637156214" r:id="rId6"/>
    <p:sldId id="1637156261" r:id="rId7"/>
    <p:sldId id="1637156253" r:id="rId8"/>
    <p:sldId id="4210" r:id="rId9"/>
    <p:sldId id="1637156260" r:id="rId10"/>
    <p:sldId id="1637156210" r:id="rId11"/>
    <p:sldId id="1637156254" r:id="rId12"/>
    <p:sldId id="1637156222" r:id="rId13"/>
    <p:sldId id="1637156236" r:id="rId14"/>
    <p:sldId id="1637155994" r:id="rId15"/>
    <p:sldId id="1637155995" r:id="rId16"/>
    <p:sldId id="1637156391" r:id="rId17"/>
    <p:sldId id="1637156392" r:id="rId18"/>
    <p:sldId id="1637156226" r:id="rId19"/>
    <p:sldId id="1637156232" r:id="rId20"/>
    <p:sldId id="1637156238" r:id="rId21"/>
    <p:sldId id="1637156252" r:id="rId22"/>
    <p:sldId id="1637156248" r:id="rId23"/>
    <p:sldId id="1637156250" r:id="rId24"/>
    <p:sldId id="1637156249" r:id="rId25"/>
    <p:sldId id="1637156258" r:id="rId26"/>
    <p:sldId id="1637156257" r:id="rId27"/>
    <p:sldId id="1637156263" r:id="rId28"/>
    <p:sldId id="1637156239" r:id="rId29"/>
    <p:sldId id="1637156244" r:id="rId30"/>
    <p:sldId id="1637156264" r:id="rId31"/>
    <p:sldId id="584" r:id="rId32"/>
    <p:sldId id="1637156262" r:id="rId33"/>
    <p:sldId id="1637156139" r:id="rId34"/>
    <p:sldId id="1637156255" r:id="rId35"/>
    <p:sldId id="1637155949" r:id="rId36"/>
    <p:sldId id="1637156215" r:id="rId37"/>
    <p:sldId id="1637156265" r:id="rId38"/>
    <p:sldId id="1637156266" r:id="rId39"/>
    <p:sldId id="1637156267" r:id="rId40"/>
    <p:sldId id="2573" r:id="rId41"/>
    <p:sldId id="2574" r:id="rId42"/>
    <p:sldId id="1637156224" r:id="rId43"/>
    <p:sldId id="1637156245" r:id="rId44"/>
    <p:sldId id="1637156223" r:id="rId45"/>
    <p:sldId id="1637156225" r:id="rId46"/>
    <p:sldId id="1637156216" r:id="rId47"/>
    <p:sldId id="1637156234" r:id="rId48"/>
    <p:sldId id="1637156217" r:id="rId49"/>
    <p:sldId id="1637156259" r:id="rId50"/>
    <p:sldId id="1637156220"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A201CA-5E08-72AD-B120-C29627BE154A}" name="Milam, Lisa (Chicago)" initials="LM" userId="S::MilamL@jacksonlewis.com::be1c9f49-fbb7-4547-a3b3-e551270cc16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CEC"/>
    <a:srgbClr val="502D76"/>
    <a:srgbClr val="92D2F4"/>
    <a:srgbClr val="A37DD4"/>
    <a:srgbClr val="315E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80387" autoAdjust="0"/>
  </p:normalViewPr>
  <p:slideViewPr>
    <p:cSldViewPr snapToGrid="0" snapToObjects="1" showGuides="1">
      <p:cViewPr varScale="1">
        <p:scale>
          <a:sx n="82" d="100"/>
          <a:sy n="82" d="100"/>
        </p:scale>
        <p:origin x="1518"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40" d="100"/>
        <a:sy n="40" d="100"/>
      </p:scale>
      <p:origin x="0" y="0"/>
    </p:cViewPr>
  </p:sorterViewPr>
  <p:notesViewPr>
    <p:cSldViewPr snapToGrid="0" snapToObjects="1" showGuides="1">
      <p:cViewPr varScale="1">
        <p:scale>
          <a:sx n="92" d="100"/>
          <a:sy n="92" d="100"/>
        </p:scale>
        <p:origin x="4424"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microsoft.com/office/2018/10/relationships/authors" Targe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1444F4-8985-4C70-8A0B-7DA6E346CD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Visuelt Light" panose="020B0303040202040104" pitchFamily="34" charset="0"/>
            </a:endParaRPr>
          </a:p>
        </p:txBody>
      </p:sp>
      <p:sp>
        <p:nvSpPr>
          <p:cNvPr id="3" name="Date Placeholder 2">
            <a:extLst>
              <a:ext uri="{FF2B5EF4-FFF2-40B4-BE49-F238E27FC236}">
                <a16:creationId xmlns:a16="http://schemas.microsoft.com/office/drawing/2014/main" id="{77F29345-E3F6-4FC1-9D87-6DF3D2E9DCF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5D15EFF-14F2-4827-A48C-508B857CB875}" type="datetimeFigureOut">
              <a:rPr lang="en-US" smtClean="0">
                <a:latin typeface="Visuelt Light" panose="020B0303040202040104" pitchFamily="34" charset="0"/>
              </a:rPr>
              <a:t>8/19/2026</a:t>
            </a:fld>
            <a:endParaRPr lang="en-US" dirty="0">
              <a:latin typeface="Visuelt Light" panose="020B0303040202040104" pitchFamily="34" charset="0"/>
            </a:endParaRPr>
          </a:p>
        </p:txBody>
      </p:sp>
      <p:sp>
        <p:nvSpPr>
          <p:cNvPr id="4" name="Footer Placeholder 3">
            <a:extLst>
              <a:ext uri="{FF2B5EF4-FFF2-40B4-BE49-F238E27FC236}">
                <a16:creationId xmlns:a16="http://schemas.microsoft.com/office/drawing/2014/main" id="{539FFFF7-5D4F-4BD1-8699-A05676308A9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Visuelt Light" panose="020B0303040202040104" pitchFamily="34" charset="0"/>
            </a:endParaRPr>
          </a:p>
        </p:txBody>
      </p:sp>
      <p:sp>
        <p:nvSpPr>
          <p:cNvPr id="5" name="Slide Number Placeholder 4">
            <a:extLst>
              <a:ext uri="{FF2B5EF4-FFF2-40B4-BE49-F238E27FC236}">
                <a16:creationId xmlns:a16="http://schemas.microsoft.com/office/drawing/2014/main" id="{D7EE7A9C-2C61-40BE-8CAB-8B8FEB1836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2CF46B1-4ABC-44D6-844E-FB3EE13AA0BD}" type="slidenum">
              <a:rPr lang="en-US" smtClean="0">
                <a:latin typeface="Visuelt Light" panose="020B0303040202040104" pitchFamily="34" charset="0"/>
              </a:rPr>
              <a:t>‹#›</a:t>
            </a:fld>
            <a:endParaRPr lang="en-US" dirty="0">
              <a:latin typeface="Visuelt Light" panose="020B0303040202040104" pitchFamily="34" charset="0"/>
            </a:endParaRPr>
          </a:p>
        </p:txBody>
      </p:sp>
    </p:spTree>
    <p:extLst>
      <p:ext uri="{BB962C8B-B14F-4D97-AF65-F5344CB8AC3E}">
        <p14:creationId xmlns:p14="http://schemas.microsoft.com/office/powerpoint/2010/main" val="18541431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Visuelt Light" panose="020B03030402020401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Visuelt Light" panose="020B0303040202040104" pitchFamily="34" charset="0"/>
              </a:defRPr>
            </a:lvl1pPr>
          </a:lstStyle>
          <a:p>
            <a:fld id="{C90D4C90-21E4-478F-A83C-33460B1E61E5}" type="datetimeFigureOut">
              <a:rPr lang="en-US" smtClean="0"/>
              <a:pPr/>
              <a:t>8/19/2026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Visuelt Light" panose="020B03030402020401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Visuelt Light" panose="020B0303040202040104" pitchFamily="34" charset="0"/>
              </a:defRPr>
            </a:lvl1pPr>
          </a:lstStyle>
          <a:p>
            <a:fld id="{FB22527A-A7A9-4F58-AC23-3B8784566F19}" type="slidenum">
              <a:rPr lang="en-US" smtClean="0"/>
              <a:pPr/>
              <a:t>‹#›</a:t>
            </a:fld>
            <a:endParaRPr lang="en-US" dirty="0"/>
          </a:p>
        </p:txBody>
      </p:sp>
    </p:spTree>
    <p:extLst>
      <p:ext uri="{BB962C8B-B14F-4D97-AF65-F5344CB8AC3E}">
        <p14:creationId xmlns:p14="http://schemas.microsoft.com/office/powerpoint/2010/main" val="668360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ogletree.com/insights-resources/blog-posts/flsa-does-not-recognize-overtime-gap-time-claims-3rd-circuit-say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hr.cch.com/ELD/Lutz072726072826.pdf"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jacksonlewis.com/insights/wage-hour-class-action-certification-overby-reinforces-specifics-not-high-level-allegations-matter"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jacksonlewis.com/insights/dol-resurrects-paid-program-employers-can-self-report-resolve-violations"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hr.cch.com/ELD/FY2026-2030-DOL-StrategicPlan040726.pdf" TargetMode="External"/><Relationship Id="rId5" Type="http://schemas.openxmlformats.org/officeDocument/2006/relationships/hyperlink" Target="https://www.jacksonlewis.com/insights/dols-first-batch-trump-20-opinion-letters-address-tip-pools-emergency-pay-joint-employment" TargetMode="External"/><Relationship Id="rId4" Type="http://schemas.openxmlformats.org/officeDocument/2006/relationships/hyperlink" Target="https://www.jacksonlewis.com/insights/employers-wont-face-double-damages-dol-wage-and-hour-divisions-administrative-proceedings"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jacksonlewis.com/insights/obbbas-tips-overtime-tax-break-reclassification-considerations-reporting-requirements-industry-impact-more"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jacksonlewis.com/insights/dols-first-batch-trump-20-opinion-letters-address-tip-pools-emergency-pay-joint-employment"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jacksonlewis.com/insights/dols-first-batch-trump-20-opinion-letters-address-tip-pools-emergency-pay-joint-employment"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jacksonlewis.com/insights/dols-first-batch-trump-20-opinion-letters-address-tip-pools-emergency-pay-joint-employmen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jacksonlewis.com/insights/dol-regulatory-roundup-what-employers-need-know"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jacksonlewis.com/insights/dol-rethinks-joint-employer-standard-proposal-revisits-revises-2020-rul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1</a:t>
            </a:fld>
            <a:endParaRPr lang="en-US" dirty="0"/>
          </a:p>
        </p:txBody>
      </p:sp>
    </p:spTree>
    <p:extLst>
      <p:ext uri="{BB962C8B-B14F-4D97-AF65-F5344CB8AC3E}">
        <p14:creationId xmlns:p14="http://schemas.microsoft.com/office/powerpoint/2010/main" val="2844835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Hours of Work Standards for Young Workers Under the Fair Labor Standards Act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Deregulatory; proposed rule slated for September 2026 publication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The Department of Labor (Department) is considering a notice of proposed rulemaking to amend certain child labor regulatory standards under the Fair Labor Standards Act (FLSA) relating to permissible hours of work 14- and 15-year-olds.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Application of the Fair Labor Standards Act to Domestic Service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Deregulatory; final rule slated for Nov 2026 publication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Section 13(a)(15) of the Fair Labor Standards Act (FLSA or the Act) provides an exemption from the Act’s minimum wage and overtime pay requirements for domestic service employees engaged in providing companionship services for individuals who (because of age or infirmity) are unable to care for themselves. Section 13(b)(21) of the FLSA provides an exemption from the Act’s overtime pay requirement for domestic service employees who reside in the household in which they provide services. In this rulemaking, the Department proposes to rescind a 2013 rule which, among other changes, precluded third-party employers from claiming either exemption and established limits on the amount of certain types of duties that exempt companions could perform. See 78 FR 60454 (Oct. 1, 2013).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Pretty big long-term plans!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EAP regs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Designation: Deregulatory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 April 26, 2024, the Department issued a final rule to increase certain earnings thresholds in the Part 541 regulations.  See  89 FR 32842. However, the 2024 rule was subsequently vacated and the Department is applying the earnings thresholds set in its 2019 rule. The Department is currently reviewing the 2024 rule and determining how to proceed.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Biden DOL appealed a federal district decision invalidating the 2024 rule to the Fifth Circuit, but the DOL moved to hold the case in abeyance, telling the court it is deciding what regulatory action it will take. In an April 7 status report to Fifth Circuit, DOL said it is “close to completing its decision-making process…. the Department will make a final decision upon a course of action and the effect of that chosen course of action on this appeal.”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Hours worked, PPA</a:t>
            </a:r>
          </a:p>
          <a:p>
            <a:r>
              <a:rPr lang="en-US" dirty="0"/>
              <a:t>Designation: Deregulatory </a:t>
            </a:r>
          </a:p>
          <a:p>
            <a:r>
              <a:rPr lang="en-US" dirty="0"/>
              <a:t>The Fair Labor Standards Act (FLSA) generally requires employers to pay employees no less than the federal minimum wage for all hours worked and an overtime premium for hours worked in excess of 40 hours in a workweek. However, an employer’s compliance with these wage and hour requirements cannot be determined without knowing how many hours each employee has worked. The Department’s regulations at 29 CFR part 785 provide interpretive guidance and policy statements addressing whether certain kinds of activities constitute hours worked for purposes of the FLSA. However, the part 785 regulations have not been meaningfully revised in many decades. Relatedly, Section 4 of the Portal-to-Portal Act of 1947 excludes certain activities which occur before or after an employee’s workday from their recorded hours worked under the FLSA. The Department’s regulations at 29 CFR part 790 outline and explain the Portal-to-Portal Act but the part 790 regulations have also not been meaningfully revised in many decades. Given the significant changes in workplace practices which have occurred in recent decades, the Department is considering a review of its regulations in 29 CFR parts 785 and 790.</a:t>
            </a:r>
          </a:p>
          <a:p>
            <a:endParaRPr lang="en-US" dirty="0"/>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11</a:t>
            </a:fld>
            <a:endParaRPr lang="en-US" dirty="0"/>
          </a:p>
        </p:txBody>
      </p:sp>
    </p:spTree>
    <p:extLst>
      <p:ext uri="{BB962C8B-B14F-4D97-AF65-F5344CB8AC3E}">
        <p14:creationId xmlns:p14="http://schemas.microsoft.com/office/powerpoint/2010/main" val="557860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Here we are looking at the key appellate court decisions issued in the last year addressing FLSA issues.</a:t>
            </a:r>
          </a:p>
        </p:txBody>
      </p:sp>
      <p:sp>
        <p:nvSpPr>
          <p:cNvPr id="4" name="Slide Number Placeholder 3"/>
          <p:cNvSpPr>
            <a:spLocks noGrp="1"/>
          </p:cNvSpPr>
          <p:nvPr>
            <p:ph type="sldNum" sz="quarter" idx="5"/>
          </p:nvPr>
        </p:nvSpPr>
        <p:spPr/>
        <p:txBody>
          <a:bodyPr/>
          <a:lstStyle/>
          <a:p>
            <a:fld id="{FB22527A-A7A9-4F58-AC23-3B8784566F19}" type="slidenum">
              <a:rPr lang="en-US" smtClean="0"/>
              <a:pPr/>
              <a:t>12</a:t>
            </a:fld>
            <a:endParaRPr lang="en-US" dirty="0"/>
          </a:p>
        </p:txBody>
      </p:sp>
    </p:spTree>
    <p:extLst>
      <p:ext uri="{BB962C8B-B14F-4D97-AF65-F5344CB8AC3E}">
        <p14:creationId xmlns:p14="http://schemas.microsoft.com/office/powerpoint/2010/main" val="344215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13</a:t>
            </a:fld>
            <a:endParaRPr lang="en-US" dirty="0"/>
          </a:p>
        </p:txBody>
      </p:sp>
    </p:spTree>
    <p:extLst>
      <p:ext uri="{BB962C8B-B14F-4D97-AF65-F5344CB8AC3E}">
        <p14:creationId xmlns:p14="http://schemas.microsoft.com/office/powerpoint/2010/main" val="77752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16</a:t>
            </a:fld>
            <a:endParaRPr lang="en-US" dirty="0"/>
          </a:p>
        </p:txBody>
      </p:sp>
    </p:spTree>
    <p:extLst>
      <p:ext uri="{BB962C8B-B14F-4D97-AF65-F5344CB8AC3E}">
        <p14:creationId xmlns:p14="http://schemas.microsoft.com/office/powerpoint/2010/main" val="1560468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47C51-FC9B-A738-660F-B5762C013D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B5190A-4903-818D-0C34-27D9DA0652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E2342A1-F698-F1EF-C065-7C71FE1722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C5EEF1-6129-394D-69DD-EEFA4C6AE60A}"/>
              </a:ext>
            </a:extLst>
          </p:cNvPr>
          <p:cNvSpPr>
            <a:spLocks noGrp="1"/>
          </p:cNvSpPr>
          <p:nvPr>
            <p:ph type="sldNum" sz="quarter" idx="5"/>
          </p:nvPr>
        </p:nvSpPr>
        <p:spPr/>
        <p:txBody>
          <a:bodyPr/>
          <a:lstStyle/>
          <a:p>
            <a:fld id="{FB22527A-A7A9-4F58-AC23-3B8784566F19}" type="slidenum">
              <a:rPr lang="en-US" smtClean="0"/>
              <a:pPr/>
              <a:t>17</a:t>
            </a:fld>
            <a:endParaRPr lang="en-US" dirty="0"/>
          </a:p>
        </p:txBody>
      </p:sp>
    </p:spTree>
    <p:extLst>
      <p:ext uri="{BB962C8B-B14F-4D97-AF65-F5344CB8AC3E}">
        <p14:creationId xmlns:p14="http://schemas.microsoft.com/office/powerpoint/2010/main" val="25934221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18</a:t>
            </a:fld>
            <a:endParaRPr lang="en-US" dirty="0"/>
          </a:p>
        </p:txBody>
      </p:sp>
    </p:spTree>
    <p:extLst>
      <p:ext uri="{BB962C8B-B14F-4D97-AF65-F5344CB8AC3E}">
        <p14:creationId xmlns:p14="http://schemas.microsoft.com/office/powerpoint/2010/main" val="11699326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8F284-9A12-8429-4535-513683A118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E7F7AA-D211-482F-5E47-BC7181C49EF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6D0D374-E418-2C92-DC33-B66EB863B7B0}"/>
              </a:ext>
            </a:extLst>
          </p:cNvPr>
          <p:cNvSpPr>
            <a:spLocks noGrp="1"/>
          </p:cNvSpPr>
          <p:nvPr>
            <p:ph type="body" idx="1"/>
          </p:nvPr>
        </p:nvSpPr>
        <p:spPr/>
        <p:txBody>
          <a:bodyPr/>
          <a:lstStyle/>
          <a:p>
            <a:r>
              <a:rPr lang="en-US" b="1" dirty="0"/>
              <a:t>We can’t cite the case names because the defendant in all of the cases on the deck is Amazon. (Amazon subsidiary Whole Foods is a client and we can’t discuss Amazon litigation publicly).</a:t>
            </a:r>
          </a:p>
          <a:p>
            <a:endParaRPr lang="en-US" dirty="0"/>
          </a:p>
          <a:p>
            <a:r>
              <a:rPr lang="en-US" dirty="0"/>
              <a:t>Also at issue: whether the de minimis rule applies under state wage laws</a:t>
            </a:r>
          </a:p>
          <a:p>
            <a:endParaRPr lang="en-US" dirty="0"/>
          </a:p>
          <a:p>
            <a:r>
              <a:rPr lang="en-US" dirty="0"/>
              <a:t>In states that have not adopted the PPA, pre- or post-shift work long considered not compensable under federal law may be deemed compensable under state law. In these jurisdictions, if the state high courts hold the federal PPA does not apply, there is a significant risk of litigation by employees claiming they are entitled to pay for pre- and post-shift activities such as walking to timeclocks or workstations, traveling to offsite jobs, waiting to clear a security screening and undergoing such screenings, and booting up work computers. </a:t>
            </a:r>
          </a:p>
          <a:p>
            <a:endParaRPr lang="en-US" dirty="0"/>
          </a:p>
          <a:p>
            <a:r>
              <a:rPr lang="en-US" dirty="0"/>
              <a:t>Warehouse workers at a retail distribution center were entitled to compensation for pre- and post-shift walking time between the facility entrance and their home department. Pennsylvania law does not follow the PPA and contains no exclusion for “walking time.” Davis v. Target Corp., 2025 U.S. Dist. LEXIS 28957 (E.D. Pa. Feb. 19, 2025).</a:t>
            </a:r>
          </a:p>
          <a:p>
            <a:endParaRPr lang="en-US" dirty="0"/>
          </a:p>
          <a:p>
            <a:r>
              <a:rPr lang="en-US" dirty="0"/>
              <a:t>Nevada Supreme Court (Oct. 30, 2025) held that Nevada wage law does not incorporate the PPA. However, S.B. 8, passed shortly thereafter in a special session of the state legislature, amended the law to incorporate the federal PPA’s limitations on compensable time and adopted additional limitations on compensable time that are in the FLSA.</a:t>
            </a:r>
          </a:p>
          <a:p>
            <a:endParaRPr lang="en-US" dirty="0"/>
          </a:p>
        </p:txBody>
      </p:sp>
      <p:sp>
        <p:nvSpPr>
          <p:cNvPr id="4" name="Slide Number Placeholder 3">
            <a:extLst>
              <a:ext uri="{FF2B5EF4-FFF2-40B4-BE49-F238E27FC236}">
                <a16:creationId xmlns:a16="http://schemas.microsoft.com/office/drawing/2014/main" id="{DCB0F94F-1A76-991C-FF62-6245432F6A3D}"/>
              </a:ext>
            </a:extLst>
          </p:cNvPr>
          <p:cNvSpPr>
            <a:spLocks noGrp="1"/>
          </p:cNvSpPr>
          <p:nvPr>
            <p:ph type="sldNum" sz="quarter" idx="5"/>
          </p:nvPr>
        </p:nvSpPr>
        <p:spPr/>
        <p:txBody>
          <a:bodyPr/>
          <a:lstStyle/>
          <a:p>
            <a:fld id="{FB22527A-A7A9-4F58-AC23-3B8784566F19}" type="slidenum">
              <a:rPr lang="en-US" smtClean="0"/>
              <a:pPr/>
              <a:t>19</a:t>
            </a:fld>
            <a:endParaRPr lang="en-US" dirty="0"/>
          </a:p>
        </p:txBody>
      </p:sp>
    </p:spTree>
    <p:extLst>
      <p:ext uri="{BB962C8B-B14F-4D97-AF65-F5344CB8AC3E}">
        <p14:creationId xmlns:p14="http://schemas.microsoft.com/office/powerpoint/2010/main" val="3252115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FontTx/>
              <a:buNone/>
            </a:pPr>
            <a:r>
              <a:rPr lang="en-US" dirty="0"/>
              <a:t>Rehearing denied</a:t>
            </a:r>
          </a:p>
          <a:p>
            <a:pPr marL="0" indent="0">
              <a:buFontTx/>
              <a:buNone/>
            </a:pPr>
            <a:r>
              <a:rPr lang="en-US" b="1" dirty="0">
                <a:highlight>
                  <a:srgbClr val="FFFF00"/>
                </a:highlight>
              </a:rPr>
              <a:t>NEED PCA APPROVAL TO DISCUSS!!</a:t>
            </a:r>
          </a:p>
          <a:p>
            <a:pPr marL="0" indent="0">
              <a:buFontTx/>
              <a:buNone/>
            </a:pPr>
            <a:endParaRPr lang="en-US" dirty="0"/>
          </a:p>
          <a:p>
            <a:pPr marL="0" indent="0">
              <a:buFontTx/>
              <a:buNone/>
            </a:pPr>
            <a:r>
              <a:rPr lang="en-US" dirty="0"/>
              <a:t>To calculate Figueroa’s overtime, Butterball added Figueroa’s time worked from Sunday, January 21, 2018 to Saturday, January 27, 2018, which totals to 66.31 hours. As the FLSA directs, Butterball then divided the total earnings ($1,184.64) by the number of hours worked (66.3), which would amount to the pieceworker’s “regular rate” for that week ($17.87). See 29 C.F.R. § 778.111(a). To calculate overtime pay, Butterball then subtracted 40 hours from the total hours worked (26.31 hours) and multiplied that time by half of the “regular rate” ($8.93). Under the FLSA’s regulations, Butterball correctly found that Figueroa was entitled to $235.016 in overtime wages, as shown by Figueroa’s paystub that indicated $235.02 in overtime pay. </a:t>
            </a:r>
          </a:p>
          <a:p>
            <a:pPr marL="0" indent="0">
              <a:buFontTx/>
              <a:buNone/>
            </a:pPr>
            <a:r>
              <a:rPr lang="en-US" dirty="0"/>
              <a:t> </a:t>
            </a:r>
          </a:p>
          <a:p>
            <a:pPr marL="0" indent="0">
              <a:buFontTx/>
              <a:buNone/>
            </a:pPr>
            <a:r>
              <a:rPr lang="en-US" dirty="0"/>
              <a:t>Appeals court rejected employee’s claim that Butterball applied the wrong workweek definition and improperly reallocated his time from one week to another.</a:t>
            </a:r>
          </a:p>
          <a:p>
            <a:pPr marL="0" indent="0">
              <a:buFontTx/>
              <a:buNone/>
            </a:pPr>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21</a:t>
            </a:fld>
            <a:endParaRPr lang="en-US" dirty="0"/>
          </a:p>
        </p:txBody>
      </p:sp>
    </p:spTree>
    <p:extLst>
      <p:ext uri="{BB962C8B-B14F-4D97-AF65-F5344CB8AC3E}">
        <p14:creationId xmlns:p14="http://schemas.microsoft.com/office/powerpoint/2010/main" val="34400563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Independent contractor misclassification case seeking pay for unpaid overtime worked.</a:t>
            </a:r>
          </a:p>
          <a:p>
            <a:endParaRPr lang="en-US" dirty="0"/>
          </a:p>
          <a:p>
            <a:r>
              <a:rPr lang="en-US" dirty="0"/>
              <a:t>The jury found the employer had no actual or constructive knowledge of worker’s overtime. The worker’s motion for judgment as a matter of law was denied. The worker appealed. Fifth Circuit affirmed. </a:t>
            </a:r>
          </a:p>
          <a:p>
            <a:endParaRPr lang="en-US" dirty="0"/>
          </a:p>
          <a:p>
            <a:r>
              <a:rPr lang="en-US" dirty="0"/>
              <a:t>https://plus.lexis.com/api/permalink/004b6226-74ff-43f9-a2a5-3e7412be5c3f/?context=1530671&amp;federationidp=JGDK9J63682</a:t>
            </a:r>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22</a:t>
            </a:fld>
            <a:endParaRPr lang="en-US" dirty="0"/>
          </a:p>
        </p:txBody>
      </p:sp>
    </p:spTree>
    <p:extLst>
      <p:ext uri="{BB962C8B-B14F-4D97-AF65-F5344CB8AC3E}">
        <p14:creationId xmlns:p14="http://schemas.microsoft.com/office/powerpoint/2010/main" val="11602784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*Trump DOL has issued a proposed rule rescinding the 2013 rule that barred third-party agencies from taking the exemption.</a:t>
            </a:r>
          </a:p>
          <a:p>
            <a:r>
              <a:rPr lang="en-US" dirty="0"/>
              <a:t>Under the companionship services exemption, workers employed to provide companionship services are not entitled to minimum wage or overtime. The live-in carveout exempts from overtime employees who perform domestic services in a household where they reside.</a:t>
            </a:r>
          </a:p>
          <a:p>
            <a:endParaRPr lang="en-US" dirty="0"/>
          </a:p>
          <a:p>
            <a:r>
              <a:rPr lang="en-US" dirty="0"/>
              <a:t>Chevron doctrine says that courts should defer to a federal agency's reasonable interpretation of a law when the statute is ambiguous. That doctrine no longer applies after Loper-Bright. Now, courts must NOT defer to agency interpretations.</a:t>
            </a:r>
          </a:p>
          <a:p>
            <a:endParaRPr lang="en-US" dirty="0"/>
          </a:p>
          <a:p>
            <a:r>
              <a:rPr lang="en-US" dirty="0"/>
              <a:t>However, in Loper Bright the Supreme Court made clear that the decision was not calling prior cases into question that had relied on Chevron deference. And that would include Long Island Care. In that decision, the Supreme Court held the DOL had broad authority to define the parameters of the exemption, including who can claim it.</a:t>
            </a:r>
          </a:p>
          <a:p>
            <a:endParaRPr lang="en-US" dirty="0"/>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23</a:t>
            </a:fld>
            <a:endParaRPr lang="en-US" dirty="0"/>
          </a:p>
        </p:txBody>
      </p:sp>
    </p:spTree>
    <p:extLst>
      <p:ext uri="{BB962C8B-B14F-4D97-AF65-F5344CB8AC3E}">
        <p14:creationId xmlns:p14="http://schemas.microsoft.com/office/powerpoint/2010/main" val="263407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It will be very helpful to read the Wage &amp; Hour 2025 Year in Review for a background of the content discussed in this deck.</a:t>
            </a:r>
          </a:p>
          <a:p>
            <a:r>
              <a:rPr lang="en-US" dirty="0"/>
              <a:t>https://www.jacksonlewis.com/sites/default/files/2026-01/JL_Wage_Hour_Year_In_Review_2025_0.pdf</a:t>
            </a:r>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2</a:t>
            </a:fld>
            <a:endParaRPr lang="en-US" dirty="0"/>
          </a:p>
        </p:txBody>
      </p:sp>
    </p:spTree>
    <p:extLst>
      <p:ext uri="{BB962C8B-B14F-4D97-AF65-F5344CB8AC3E}">
        <p14:creationId xmlns:p14="http://schemas.microsoft.com/office/powerpoint/2010/main" val="5953717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24</a:t>
            </a:fld>
            <a:endParaRPr lang="en-US" dirty="0"/>
          </a:p>
        </p:txBody>
      </p:sp>
    </p:spTree>
    <p:extLst>
      <p:ext uri="{BB962C8B-B14F-4D97-AF65-F5344CB8AC3E}">
        <p14:creationId xmlns:p14="http://schemas.microsoft.com/office/powerpoint/2010/main" val="30072209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This is NOT a JL article:  </a:t>
            </a:r>
            <a:r>
              <a:rPr lang="en-US" dirty="0">
                <a:hlinkClick r:id="rId3"/>
              </a:rPr>
              <a:t>FLSA Does Not Recognize Overtime ‘Gap Time’ Claims, 3rd Circuit Says – Ogletree</a:t>
            </a:r>
            <a:r>
              <a:rPr lang="en-US" dirty="0"/>
              <a:t> https://ogletree.com/insights-resources/blog-posts/flsa-does-not-recognize-overtime-gap-time-claims-3rd-circuit-says/</a:t>
            </a:r>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25</a:t>
            </a:fld>
            <a:endParaRPr lang="en-US" dirty="0"/>
          </a:p>
        </p:txBody>
      </p:sp>
    </p:spTree>
    <p:extLst>
      <p:ext uri="{BB962C8B-B14F-4D97-AF65-F5344CB8AC3E}">
        <p14:creationId xmlns:p14="http://schemas.microsoft.com/office/powerpoint/2010/main" val="21820154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The decision is the latest in a growing body of cases evaluating how the FLSA’s “salary basis” regulations for exempt employees apply to hybrid pay structures.</a:t>
            </a:r>
          </a:p>
          <a:p>
            <a:endParaRPr lang="en-US" dirty="0"/>
          </a:p>
          <a:p>
            <a:r>
              <a:rPr lang="en-US" dirty="0"/>
              <a:t>The decision is particularly helpful for employers that use hybrid pay plans for highly compensated employees, field employees and others who receive a guaranteed salary plus day rates, hourly pay, shift premiums, commissions, bonuses, or incentive compensation.</a:t>
            </a:r>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26</a:t>
            </a:fld>
            <a:endParaRPr lang="en-US" dirty="0"/>
          </a:p>
        </p:txBody>
      </p:sp>
    </p:spTree>
    <p:extLst>
      <p:ext uri="{BB962C8B-B14F-4D97-AF65-F5344CB8AC3E}">
        <p14:creationId xmlns:p14="http://schemas.microsoft.com/office/powerpoint/2010/main" val="766011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Arial" panose="020B0604020202020204" pitchFamily="34" charset="0"/>
                <a:ea typeface="+mn-ea"/>
                <a:cs typeface="Arial" panose="020B0604020202020204" pitchFamily="34" charset="0"/>
              </a:rPr>
              <a:t>7th Cir.: </a:t>
            </a:r>
            <a:r>
              <a:rPr lang="en-US" sz="1200" b="1" i="0" kern="1200" dirty="0">
                <a:solidFill>
                  <a:schemeClr val="tx1"/>
                </a:solidFill>
                <a:effectLst/>
                <a:latin typeface="Arial" panose="020B0604020202020204" pitchFamily="34" charset="0"/>
                <a:ea typeface="+mn-ea"/>
                <a:cs typeface="Arial" panose="020B0604020202020204" pitchFamily="34" charset="0"/>
              </a:rPr>
              <a:t>Employer properly calculated technician’s overtime pay, excluded holiday premiums from regular rate</a:t>
            </a:r>
          </a:p>
          <a:p>
            <a:pPr fontAlgn="base"/>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fontAlgn="base"/>
            <a:r>
              <a:rPr lang="en-US" sz="1200" b="0" i="0" kern="1200" dirty="0">
                <a:solidFill>
                  <a:schemeClr val="tx1"/>
                </a:solidFill>
                <a:effectLst/>
                <a:latin typeface="Arial" panose="020B0604020202020204" pitchFamily="34" charset="0"/>
                <a:ea typeface="+mn-ea"/>
                <a:cs typeface="Arial" panose="020B0604020202020204" pitchFamily="34" charset="0"/>
              </a:rPr>
              <a:t>Froedtert Health was entitled to summary judgment against class and collective claims brought by a Sterile Processing Technician who alleged that the employer failed to pay her overtime due under the FLSA and improperly excluded her holiday premiums from its regular rate calculations under Wisconsin law, the Seventh Circuit affirmed. She argued that overtime should be calculated by isolating the total amount earned during the first 40 hours worked during a week (including shift differentials and weekend bonuses) and then adding 1.5 times the regular rate for each overtime hour worked, but the employer properly calculated the regular rate by dividing the total remuneration paid in a workweek by the total number of hours, then multiplied the overtime hours by 0.5 the regular rate to calculate the overtime premium. Holiday premiums, for their part, are statutorily excluded from regular rate calculations under 29 U.S.C. § 207(e), and Wisconsin courts interpret the state’s wage and hour laws in a manner consistent with the FLSA (</a:t>
            </a:r>
            <a:r>
              <a:rPr lang="en-US" sz="1200" b="0" i="1" u="none" strike="noStrike" kern="1200" dirty="0">
                <a:solidFill>
                  <a:schemeClr val="tx1"/>
                </a:solidFill>
                <a:effectLst/>
                <a:latin typeface="Arial" panose="020B0604020202020204" pitchFamily="34" charset="0"/>
                <a:ea typeface="+mn-ea"/>
                <a:cs typeface="Arial" panose="020B0604020202020204" pitchFamily="34" charset="0"/>
                <a:hlinkClick r:id="rId3"/>
              </a:rPr>
              <a:t>Lutz v. Froedtert Health, Inc.</a:t>
            </a:r>
            <a:r>
              <a:rPr lang="en-US" sz="1200" b="0" i="0" kern="1200" dirty="0">
                <a:solidFill>
                  <a:schemeClr val="tx1"/>
                </a:solidFill>
                <a:effectLst/>
                <a:latin typeface="Arial" panose="020B0604020202020204" pitchFamily="34" charset="0"/>
                <a:ea typeface="+mn-ea"/>
                <a:cs typeface="Arial" panose="020B0604020202020204" pitchFamily="34" charset="0"/>
              </a:rPr>
              <a:t>, No. 25-2802 (7th Cir. July 27, 2026)).</a:t>
            </a:r>
          </a:p>
          <a:p>
            <a:pPr fontAlgn="base"/>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fontAlgn="base"/>
            <a:r>
              <a:rPr lang="en-US" sz="1200" b="1" i="0" kern="1200" dirty="0">
                <a:solidFill>
                  <a:schemeClr val="tx1"/>
                </a:solidFill>
                <a:effectLst/>
                <a:latin typeface="Arial" panose="020B0604020202020204" pitchFamily="34" charset="0"/>
                <a:ea typeface="+mn-ea"/>
                <a:cs typeface="Arial" panose="020B0604020202020204" pitchFamily="34" charset="0"/>
              </a:rPr>
              <a:t>Froedtert’s pay scheme.</a:t>
            </a:r>
            <a:r>
              <a:rPr lang="en-US" sz="1200" b="0" i="0" kern="1200" dirty="0">
                <a:solidFill>
                  <a:schemeClr val="tx1"/>
                </a:solidFill>
                <a:effectLst/>
                <a:latin typeface="Arial" panose="020B0604020202020204" pitchFamily="34" charset="0"/>
                <a:ea typeface="+mn-ea"/>
                <a:cs typeface="Arial" panose="020B0604020202020204" pitchFamily="34" charset="0"/>
              </a:rPr>
              <a:t> Froedtert pays its hourly employees using different approaches, depending on when the employee works. Employees receive an increase in hourly pay—known as a shift differential—if the majority of the hours in the shift occur during the second shift (which starts at 3 p.m.) or after the third shift (which starts at 11 p.m.). If they work on weekends, they receive weekend differential pay for those hours. If employees work additional hours or pick up extra shifts, they qualify for Froedtert’s “Extra Pay” program, with increased pay rates for those hours. Finally, employees earn bonuses for the hours they are on call.</a:t>
            </a:r>
          </a:p>
          <a:p>
            <a:pPr fontAlgn="base"/>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fontAlgn="base"/>
            <a:r>
              <a:rPr lang="en-US" sz="1200" b="1" i="0" kern="1200" dirty="0">
                <a:solidFill>
                  <a:schemeClr val="tx1"/>
                </a:solidFill>
                <a:effectLst/>
                <a:latin typeface="Arial" panose="020B0604020202020204" pitchFamily="34" charset="0"/>
                <a:ea typeface="+mn-ea"/>
                <a:cs typeface="Arial" panose="020B0604020202020204" pitchFamily="34" charset="0"/>
              </a:rPr>
              <a:t>Regular rate.</a:t>
            </a:r>
            <a:r>
              <a:rPr lang="en-US" sz="1200" b="0" i="0" kern="1200" dirty="0">
                <a:solidFill>
                  <a:schemeClr val="tx1"/>
                </a:solidFill>
                <a:effectLst/>
                <a:latin typeface="Arial" panose="020B0604020202020204" pitchFamily="34" charset="0"/>
                <a:ea typeface="+mn-ea"/>
                <a:cs typeface="Arial" panose="020B0604020202020204" pitchFamily="34" charset="0"/>
              </a:rPr>
              <a:t> When Froedtert calculates an employee’s regular rate of pay, it incorporates three of these increases—the Extra Pay increases, shift differentials, and weekend differentials. It does not, however, include holiday pay premiums. To calculate the regular rate of pay, it divides the total weekly compensation (including shift and weekend differentials and Extra Pay, but not on call pay or holiday pay) by the total number of hours worked during the week.</a:t>
            </a:r>
          </a:p>
          <a:p>
            <a:pPr fontAlgn="base"/>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fontAlgn="base"/>
            <a:r>
              <a:rPr lang="en-US" sz="1200" b="1" i="0" kern="1200" dirty="0">
                <a:solidFill>
                  <a:schemeClr val="tx1"/>
                </a:solidFill>
                <a:effectLst/>
                <a:latin typeface="Arial" panose="020B0604020202020204" pitchFamily="34" charset="0"/>
                <a:ea typeface="+mn-ea"/>
                <a:cs typeface="Arial" panose="020B0604020202020204" pitchFamily="34" charset="0"/>
              </a:rPr>
              <a:t>Overtime calculation.</a:t>
            </a:r>
            <a:r>
              <a:rPr lang="en-US" sz="1200" b="0" i="0" kern="1200" dirty="0">
                <a:solidFill>
                  <a:schemeClr val="tx1"/>
                </a:solidFill>
                <a:effectLst/>
                <a:latin typeface="Arial" panose="020B0604020202020204" pitchFamily="34" charset="0"/>
                <a:ea typeface="+mn-ea"/>
                <a:cs typeface="Arial" panose="020B0604020202020204" pitchFamily="34" charset="0"/>
              </a:rPr>
              <a:t> Froedtert then calculates an overtime premium. To do so, it multiplies half the regular rate by the number of hours worked over 40. Overtime compensation is then added to total weekly compensation.</a:t>
            </a:r>
          </a:p>
          <a:p>
            <a:pPr fontAlgn="base"/>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fontAlgn="base"/>
            <a:r>
              <a:rPr lang="en-US" sz="1200" b="1" i="0" kern="1200" dirty="0">
                <a:solidFill>
                  <a:schemeClr val="tx1"/>
                </a:solidFill>
                <a:effectLst/>
                <a:latin typeface="Arial" panose="020B0604020202020204" pitchFamily="34" charset="0"/>
                <a:ea typeface="+mn-ea"/>
                <a:cs typeface="Arial" panose="020B0604020202020204" pitchFamily="34" charset="0"/>
              </a:rPr>
              <a:t>Example.</a:t>
            </a:r>
            <a:r>
              <a:rPr lang="en-US" sz="1200" b="0" i="0" kern="1200" dirty="0">
                <a:solidFill>
                  <a:schemeClr val="tx1"/>
                </a:solidFill>
                <a:effectLst/>
                <a:latin typeface="Arial" panose="020B0604020202020204" pitchFamily="34" charset="0"/>
                <a:ea typeface="+mn-ea"/>
                <a:cs typeface="Arial" panose="020B0604020202020204" pitchFamily="34" charset="0"/>
              </a:rPr>
              <a:t> By way of example, the court noted: “take an employee earning a base (or straight-time) rate of $20 an hour with a $2 shift differential. If that employee works 50 hours total—30 at the base rate and 20 at the shift-differentiated rate—he would earn $600 ($20 multi-plied by 30) for his straight-time hours and $440 ($22 multi-plied by 20) for his shift differential hours. After dividing his total regular rate compensation ($1,040) by the hours worked (50), he would earn a regular rate of $20.80. Under Froedtert’s method, the employee would receive an additional overtime premium of $104 (one-half of $20.80 multiplied by the 10 over-time hours). This results in a total compensation of $1,144.”</a:t>
            </a:r>
          </a:p>
          <a:p>
            <a:pPr fontAlgn="base"/>
            <a:endParaRPr lang="en-US" sz="1200" b="1" i="0" kern="1200" dirty="0">
              <a:solidFill>
                <a:schemeClr val="tx1"/>
              </a:solidFill>
              <a:effectLst/>
              <a:latin typeface="Arial" panose="020B0604020202020204" pitchFamily="34" charset="0"/>
              <a:ea typeface="+mn-ea"/>
              <a:cs typeface="Arial" panose="020B0604020202020204" pitchFamily="34" charset="0"/>
            </a:endParaRPr>
          </a:p>
          <a:p>
            <a:pPr fontAlgn="base"/>
            <a:r>
              <a:rPr lang="en-US" sz="1200" b="0" i="0" kern="1200" dirty="0">
                <a:solidFill>
                  <a:schemeClr val="tx1"/>
                </a:solidFill>
                <a:effectLst/>
                <a:latin typeface="Arial" panose="020B0604020202020204" pitchFamily="34" charset="0"/>
                <a:ea typeface="+mn-ea"/>
                <a:cs typeface="Arial" panose="020B0604020202020204" pitchFamily="34" charset="0"/>
              </a:rPr>
              <a:t>The case involved a two-part dispute: (1) overtime compensation methodology; (2) whether Froedtert’s holiday pay calculation complied with federal and Wisconsin law. The named plaintiff and other claimants argued that Froedtert improperly credited regular-rate compensation toward overtime premiums and improperly excluded holiday pay from regular rate calculations as well. </a:t>
            </a:r>
          </a:p>
          <a:p>
            <a:pPr fontAlgn="base"/>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fontAlgn="base"/>
            <a:r>
              <a:rPr lang="en-US" sz="1200" b="0" i="0" kern="1200" dirty="0">
                <a:solidFill>
                  <a:schemeClr val="tx1"/>
                </a:solidFill>
                <a:effectLst/>
                <a:latin typeface="Arial" panose="020B0604020202020204" pitchFamily="34" charset="0"/>
                <a:ea typeface="+mn-ea"/>
                <a:cs typeface="Arial" panose="020B0604020202020204" pitchFamily="34" charset="0"/>
              </a:rPr>
              <a:t>The district court granted summary judgment for Froedtert. It concluded that the FLSA </a:t>
            </a:r>
            <a:r>
              <a:rPr lang="en-US" sz="1200" b="0" i="1" kern="1200" dirty="0">
                <a:solidFill>
                  <a:schemeClr val="tx1"/>
                </a:solidFill>
                <a:effectLst/>
                <a:latin typeface="Arial" panose="020B0604020202020204" pitchFamily="34" charset="0"/>
                <a:ea typeface="+mn-ea"/>
                <a:cs typeface="Arial" panose="020B0604020202020204" pitchFamily="34" charset="0"/>
              </a:rPr>
              <a:t>authorizes</a:t>
            </a:r>
            <a:r>
              <a:rPr lang="en-US" sz="1200" b="0" i="0" kern="1200" dirty="0">
                <a:solidFill>
                  <a:schemeClr val="tx1"/>
                </a:solidFill>
                <a:effectLst/>
                <a:latin typeface="Arial" panose="020B0604020202020204" pitchFamily="34" charset="0"/>
                <a:ea typeface="+mn-ea"/>
                <a:cs typeface="Arial" panose="020B0604020202020204" pitchFamily="34" charset="0"/>
              </a:rPr>
              <a:t> the type of “crediting” the named plaintiff alleges exists in Froedtert’s overtime rate calculations. The court also found that the FLSA statutorily excludes the holiday pay in question from regular rate calculations under 29 U.S.C. § 207(e)(6). The district court denied the plaintiffs’ motion for reconsideration, concluding that its decision relied on a logical interpretation of the FLSA and was consistent with controlling precedent. </a:t>
            </a:r>
          </a:p>
          <a:p>
            <a:pPr fontAlgn="base"/>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fontAlgn="base"/>
            <a:r>
              <a:rPr lang="en-US" sz="1200" b="0" i="0" kern="1200" dirty="0">
                <a:solidFill>
                  <a:schemeClr val="tx1"/>
                </a:solidFill>
                <a:effectLst/>
                <a:latin typeface="Arial" panose="020B0604020202020204" pitchFamily="34" charset="0"/>
                <a:ea typeface="+mn-ea"/>
                <a:cs typeface="Arial" panose="020B0604020202020204" pitchFamily="34" charset="0"/>
              </a:rPr>
              <a:t>To calculate the regular rate, the employee’s total remuneration, except such statutory exclusions, in any workweek is divided by the total number of hours worked during that workweek. 29 C.F.R. § 778.109. Any bonuses that are not statutorily excluded under Section 207(e) are included in the regular rate. Shift differentials, like those at issue in this case, are included among these bonuses or premiums. 29 C.F.R. § 778.207(b).</a:t>
            </a:r>
          </a:p>
          <a:p>
            <a:pPr fontAlgn="base"/>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fontAlgn="base"/>
            <a:r>
              <a:rPr lang="en-US" sz="1200" b="1" i="0" kern="1200" dirty="0">
                <a:solidFill>
                  <a:schemeClr val="tx1"/>
                </a:solidFill>
                <a:effectLst/>
                <a:latin typeface="Arial" panose="020B0604020202020204" pitchFamily="34" charset="0"/>
                <a:ea typeface="+mn-ea"/>
                <a:cs typeface="Arial" panose="020B0604020202020204" pitchFamily="34" charset="0"/>
              </a:rPr>
              <a:t>DOL guidance on shift differentials.</a:t>
            </a:r>
            <a:r>
              <a:rPr lang="en-US" sz="1200" b="0" i="0" kern="1200" dirty="0">
                <a:solidFill>
                  <a:schemeClr val="tx1"/>
                </a:solidFill>
                <a:effectLst/>
                <a:latin typeface="Arial" panose="020B0604020202020204" pitchFamily="34" charset="0"/>
                <a:ea typeface="+mn-ea"/>
                <a:cs typeface="Arial" panose="020B0604020202020204" pitchFamily="34" charset="0"/>
              </a:rPr>
              <a:t> The DOL provides additional guidance on calculating pay for employees receiving shift differentials. </a:t>
            </a:r>
            <a:r>
              <a:rPr lang="en-US" sz="1200" b="0" i="1" kern="1200" dirty="0">
                <a:solidFill>
                  <a:schemeClr val="tx1"/>
                </a:solidFill>
                <a:effectLst/>
                <a:latin typeface="Arial" panose="020B0604020202020204" pitchFamily="34" charset="0"/>
                <a:ea typeface="+mn-ea"/>
                <a:cs typeface="Arial" panose="020B0604020202020204" pitchFamily="34" charset="0"/>
              </a:rPr>
              <a:t>See </a:t>
            </a:r>
            <a:r>
              <a:rPr lang="en-US" sz="1200" b="0" i="0" kern="1200" dirty="0">
                <a:solidFill>
                  <a:schemeClr val="tx1"/>
                </a:solidFill>
                <a:effectLst/>
                <a:latin typeface="Arial" panose="020B0604020202020204" pitchFamily="34" charset="0"/>
                <a:ea typeface="+mn-ea"/>
                <a:cs typeface="Arial" panose="020B0604020202020204" pitchFamily="34" charset="0"/>
              </a:rPr>
              <a:t>DOL Fact Sheet #56C (December 2019). First, the total number of hours is multiplied by the base rate. Then, the shift differential hours are multiplied by the shift differential. Those two amounts are added to any additional bonuses and premiums (minus any statutory exclusions), and that sum is divided by the total number of hours worked. That sets the regular rate for the workweek. Froedtert asserted that its methodology is consistent with the DOL guidance.</a:t>
            </a:r>
          </a:p>
          <a:p>
            <a:pPr fontAlgn="base"/>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fontAlgn="base"/>
            <a:r>
              <a:rPr lang="en-US" sz="1200" b="1" i="0" kern="1200" dirty="0">
                <a:solidFill>
                  <a:schemeClr val="tx1"/>
                </a:solidFill>
                <a:effectLst/>
                <a:latin typeface="Arial" panose="020B0604020202020204" pitchFamily="34" charset="0"/>
                <a:ea typeface="+mn-ea"/>
                <a:cs typeface="Arial" panose="020B0604020202020204" pitchFamily="34" charset="0"/>
              </a:rPr>
              <a:t>Plaintiff’s proposed methodology.</a:t>
            </a:r>
            <a:r>
              <a:rPr lang="en-US" sz="1200" b="0" i="0" kern="1200" dirty="0">
                <a:solidFill>
                  <a:schemeClr val="tx1"/>
                </a:solidFill>
                <a:effectLst/>
                <a:latin typeface="Arial" panose="020B0604020202020204" pitchFamily="34" charset="0"/>
                <a:ea typeface="+mn-ea"/>
                <a:cs typeface="Arial" panose="020B0604020202020204" pitchFamily="34" charset="0"/>
              </a:rPr>
              <a:t> The named plaintiff argued that overtime should be calculated by isolating the total amount earned during the first 40 (non-overtime) hours worked during a week (including shift differentials and weekend bonuses) and then adding 1.5 times the regular rate for each overtime hour worked. She criticized Froedtert’s methodology as “assum[ing she] already received the regular rate for each overtime hour worked.” According to her, Froedtert’s approach did not check whether premiums are included in the remuneration that is used in the regular rate calculation.</a:t>
            </a:r>
          </a:p>
          <a:p>
            <a:pPr fontAlgn="base"/>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fontAlgn="base"/>
            <a:r>
              <a:rPr lang="en-US" sz="1200" b="0" i="0" kern="1200" dirty="0">
                <a:solidFill>
                  <a:schemeClr val="tx1"/>
                </a:solidFill>
                <a:effectLst/>
                <a:latin typeface="Arial" panose="020B0604020202020204" pitchFamily="34" charset="0"/>
                <a:ea typeface="+mn-ea"/>
                <a:cs typeface="Arial" panose="020B0604020202020204" pitchFamily="34" charset="0"/>
              </a:rPr>
              <a:t>The appeals court said there were problems with the named plaintiff’s suggestion to segregate non-overtime hours from overtime hours in regular rate calculation. Her methodology would include shift differential pay only if the hours were within the first 40 of the workweek, and this would create discrepancies between employees who worked shift differential hours during their overtime periods and those who worked the same number of shift differential hours during non-overtime periods.</a:t>
            </a:r>
          </a:p>
          <a:p>
            <a:pPr fontAlgn="base"/>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fontAlgn="base"/>
            <a:r>
              <a:rPr lang="en-US" sz="1200" b="1" i="0" kern="1200" dirty="0">
                <a:solidFill>
                  <a:schemeClr val="tx1"/>
                </a:solidFill>
                <a:effectLst/>
                <a:latin typeface="Arial" panose="020B0604020202020204" pitchFamily="34" charset="0"/>
                <a:ea typeface="+mn-ea"/>
                <a:cs typeface="Arial" panose="020B0604020202020204" pitchFamily="34" charset="0"/>
              </a:rPr>
              <a:t>Compliant with Section 207.</a:t>
            </a:r>
            <a:r>
              <a:rPr lang="en-US" sz="1200" b="0" i="0" kern="1200" dirty="0">
                <a:solidFill>
                  <a:schemeClr val="tx1"/>
                </a:solidFill>
                <a:effectLst/>
                <a:latin typeface="Arial" panose="020B0604020202020204" pitchFamily="34" charset="0"/>
                <a:ea typeface="+mn-ea"/>
                <a:cs typeface="Arial" panose="020B0604020202020204" pitchFamily="34" charset="0"/>
              </a:rPr>
              <a:t> The Seventh Circuit found that Froedtert’s two-step overtime calculations complied with 29 U.S.C. § 207. First, Froedtert calculated the regular rate by dividing the total remuneration paid in a workweek by the total number of hours. Then, it multiplied the overtime hours by 0.5 the regular rate to calculate the overtime premium. This methodology, the Seventh Circuit found, is well within Section 207’s requirements for overtime pay to be at least 1.5 times regular pay.</a:t>
            </a:r>
          </a:p>
          <a:p>
            <a:pPr fontAlgn="base"/>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fontAlgn="base"/>
            <a:r>
              <a:rPr lang="en-US" sz="1200" b="1" i="0" kern="1200" dirty="0">
                <a:solidFill>
                  <a:schemeClr val="tx1"/>
                </a:solidFill>
                <a:effectLst/>
                <a:latin typeface="Arial" panose="020B0604020202020204" pitchFamily="34" charset="0"/>
                <a:ea typeface="+mn-ea"/>
                <a:cs typeface="Arial" panose="020B0604020202020204" pitchFamily="34" charset="0"/>
              </a:rPr>
              <a:t>Holiday pay under FLSA.</a:t>
            </a:r>
            <a:r>
              <a:rPr lang="en-US" sz="1200" b="0" i="0" kern="1200" dirty="0">
                <a:solidFill>
                  <a:schemeClr val="tx1"/>
                </a:solidFill>
                <a:effectLst/>
                <a:latin typeface="Arial" panose="020B0604020202020204" pitchFamily="34" charset="0"/>
                <a:ea typeface="+mn-ea"/>
                <a:cs typeface="Arial" panose="020B0604020202020204" pitchFamily="34" charset="0"/>
              </a:rPr>
              <a:t> Next, the court found that Froedtert properly excluded holiday pay when determining the named plaintiff’s regular rate of pay under the FLSA. Regular rate calculations include all remuneration for the workweek except for amounts statutorily excluded by Section 207(e). Holiday premiums are one of these exceptions, if they are paid at a rate one and one-half times the bona fide rate “for like work performed in nonovertime hours on other days[.]” 29 U.S.C. § 207(e)(6).</a:t>
            </a:r>
          </a:p>
          <a:p>
            <a:pPr fontAlgn="base"/>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fontAlgn="base"/>
            <a:r>
              <a:rPr lang="en-US" sz="1200" b="1" i="0" kern="1200" dirty="0">
                <a:solidFill>
                  <a:schemeClr val="tx1"/>
                </a:solidFill>
                <a:effectLst/>
                <a:latin typeface="Arial" panose="020B0604020202020204" pitchFamily="34" charset="0"/>
                <a:ea typeface="+mn-ea"/>
                <a:cs typeface="Arial" panose="020B0604020202020204" pitchFamily="34" charset="0"/>
              </a:rPr>
              <a:t>…and under Wisconsin law.</a:t>
            </a:r>
            <a:r>
              <a:rPr lang="en-US" sz="1200" b="0" i="0" kern="1200" dirty="0">
                <a:solidFill>
                  <a:schemeClr val="tx1"/>
                </a:solidFill>
                <a:effectLst/>
                <a:latin typeface="Arial" panose="020B0604020202020204" pitchFamily="34" charset="0"/>
                <a:ea typeface="+mn-ea"/>
                <a:cs typeface="Arial" panose="020B0604020202020204" pitchFamily="34" charset="0"/>
              </a:rPr>
              <a:t> Wisconsin courts interpret the state’s wage and hour laws in a manner consistent with the FLSA and other applicable federal laws. In addition, “a plain reading of ‘regular rate[]’ under Wis. Stat. § 103.02 further buttresses the exclusion of holiday premiums from regular rate calculations,” the appeals court held. The federal appeals court found “little, if any, reason to ask the Wisconsin Supreme Court to accept a certified question here,” despite the named plaintiff’s request otherwise. “There is no genuine uncertainty or serious doubt that the Wisconsin Supreme Court would interpret Wisconsin wage laws inconsistently with the FLSA by excluding holiday pay from regular rate calculations.”</a:t>
            </a:r>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27</a:t>
            </a:fld>
            <a:endParaRPr lang="en-US" dirty="0"/>
          </a:p>
        </p:txBody>
      </p:sp>
    </p:spTree>
    <p:extLst>
      <p:ext uri="{BB962C8B-B14F-4D97-AF65-F5344CB8AC3E}">
        <p14:creationId xmlns:p14="http://schemas.microsoft.com/office/powerpoint/2010/main" val="32530181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These are significant, ongoing procedural issues impacting collective action FLSA collective action litigation/liability. An important issue is employers’ ability to enforce arbitration agreements when facing wage and hour suits. One of the most significant issues is the reach of the FAA’s transportation worker exemption.</a:t>
            </a:r>
          </a:p>
          <a:p>
            <a:endParaRPr lang="en-US" dirty="0"/>
          </a:p>
          <a:p>
            <a:r>
              <a:rPr lang="en-US" dirty="0"/>
              <a:t>https://www.jacksonlewis.com/insights/scotus-faa-transportation-worker-exemption-may-apply-drivers-who-do-not-cross-state-lines</a:t>
            </a:r>
          </a:p>
          <a:p>
            <a:endParaRPr lang="en-US" dirty="0"/>
          </a:p>
          <a:p>
            <a:r>
              <a:rPr lang="en-US" dirty="0"/>
              <a:t>State law is often not as protective of arbitration as the FAA, which favors the use of arbitration as a matter of federal policy.</a:t>
            </a:r>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29</a:t>
            </a:fld>
            <a:endParaRPr lang="en-US" dirty="0"/>
          </a:p>
        </p:txBody>
      </p:sp>
    </p:spTree>
    <p:extLst>
      <p:ext uri="{BB962C8B-B14F-4D97-AF65-F5344CB8AC3E}">
        <p14:creationId xmlns:p14="http://schemas.microsoft.com/office/powerpoint/2010/main" val="6229274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D70CA-48AF-DEDB-8F7E-9BBE0DA9C3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924A09-80EC-3746-9DE6-C96CD4D2FFD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D5C474D-5075-B3D1-5D81-5BFD6F3F1FAC}"/>
              </a:ext>
            </a:extLst>
          </p:cNvPr>
          <p:cNvSpPr>
            <a:spLocks noGrp="1"/>
          </p:cNvSpPr>
          <p:nvPr>
            <p:ph type="body" idx="1"/>
          </p:nvPr>
        </p:nvSpPr>
        <p:spPr/>
        <p:txBody>
          <a:bodyPr/>
          <a:lstStyle/>
          <a:p>
            <a:r>
              <a:rPr lang="en-US" dirty="0">
                <a:latin typeface="Visuelt Light"/>
              </a:rPr>
              <a:t>These are significant, ongoing procedural issues impacting collective action FLSA collective action litigation/liability. An important issue is employers’ ability to enforce arbitration agreements when facing wage and hour suits. One of the most significant issues is the reach of the FAA’s transportation worker exemption.</a:t>
            </a:r>
          </a:p>
          <a:p>
            <a:endParaRPr lang="en-US" dirty="0">
              <a:latin typeface="Visuelt Light"/>
            </a:endParaRPr>
          </a:p>
          <a:p>
            <a:r>
              <a:rPr lang="en-US" dirty="0">
                <a:latin typeface="Visuelt Light"/>
              </a:rPr>
              <a:t>In Bristol Myers Squibb v. Superior Ct of California (2017), the Supreme Court held that a California state court lacked jurisdiction over nonresident plaintiffs’ claims against a nonresident company in a mass tort case. Since then, appellate courts have been asked to rule on whether Bristol Myers applies to collective actions brought under FLSA Sec. 216(b). If so, then the federal district court lacks jurisdiction over out-of-state plaintiffs’ FLSA claims unless the court has general jurisdiction over the defendant.</a:t>
            </a:r>
          </a:p>
          <a:p>
            <a:endParaRPr lang="en-US" dirty="0">
              <a:latin typeface="Visuelt Light"/>
            </a:endParaRPr>
          </a:p>
          <a:p>
            <a:r>
              <a:rPr lang="en-US" dirty="0">
                <a:latin typeface="Visuelt Light"/>
              </a:rPr>
              <a:t>Latest circuit to rule: Provencher v. Bimbo Foods Bakeries Distrib. LLC 2</a:t>
            </a:r>
            <a:r>
              <a:rPr lang="en-US" baseline="30000" dirty="0">
                <a:latin typeface="Visuelt Light"/>
              </a:rPr>
              <a:t>nd</a:t>
            </a:r>
            <a:r>
              <a:rPr lang="en-US" dirty="0">
                <a:latin typeface="Visuelt Light"/>
              </a:rPr>
              <a:t> Cir, May 4, 2026. All other decisions preceded 2026.</a:t>
            </a:r>
          </a:p>
          <a:p>
            <a:endParaRPr lang="en-US" dirty="0">
              <a:latin typeface="Visuelt Light"/>
            </a:endParaRPr>
          </a:p>
          <a:p>
            <a:r>
              <a:rPr lang="en-US" dirty="0">
                <a:latin typeface="Visuelt Light"/>
              </a:rPr>
              <a:t>Plaintiffs have long engaged in jurisdictional jockeying to position their class and collective actions in favorable jurisdictions. Bristol-Myers may put a damper on those efforts. The clear trend among the federal circuit courts is to apply the Supreme Court’s Bristol-Myers decision and its jurisdictional principles to FLSA collective actions. This trend is likely to continue.</a:t>
            </a:r>
          </a:p>
          <a:p>
            <a:endParaRPr lang="en-US" dirty="0">
              <a:latin typeface="Visuelt Light"/>
            </a:endParaRPr>
          </a:p>
          <a:p>
            <a:r>
              <a:rPr lang="en-US" dirty="0">
                <a:latin typeface="Visuelt Light"/>
              </a:rPr>
              <a:t>That means it is much harder for employees to engage in forum shopping so that they can bring massive nationwide collective actions in hand-picked favorable jurisdictions. An employer still faces the prospect of defending a nationwide FLSA collective action in the state in which it has its principal place of business, is incorporated, or is subject to general jurisdiction. Moreover, plaintiffs can always bring a collective action in their home state limited to employees who live in that state, so employers may be subjected to duplicative collective actions in different jurisdictions.</a:t>
            </a:r>
          </a:p>
          <a:p>
            <a:endParaRPr lang="en-US" dirty="0">
              <a:latin typeface="Visuelt Light"/>
            </a:endParaRPr>
          </a:p>
          <a:p>
            <a:r>
              <a:rPr lang="en-US" dirty="0">
                <a:latin typeface="Visuelt Light"/>
              </a:rPr>
              <a:t>Courts of appeals have been more reluctant to apply Bristol-Myers to </a:t>
            </a:r>
            <a:r>
              <a:rPr lang="en-US" b="1" dirty="0">
                <a:latin typeface="Visuelt Light"/>
              </a:rPr>
              <a:t>Rule 23 class actions</a:t>
            </a:r>
            <a:r>
              <a:rPr lang="en-US" dirty="0">
                <a:latin typeface="Visuelt Light"/>
              </a:rPr>
              <a:t>, however. Several federal appeals courts have ruled that Bristol-Myers does not apply to Rule 23 class action suits. If a consensus emerges that Bristol-Myers applies to collective but not class actions, it may alter plaintiffs’ calculation of where, and under what statute, to sue. This is one more element of complexity in the constantly evolving world of class-collective litigation.</a:t>
            </a:r>
          </a:p>
          <a:p>
            <a:endParaRPr lang="en-US" dirty="0"/>
          </a:p>
          <a:p>
            <a:r>
              <a:rPr lang="en-US" dirty="0"/>
              <a:t>https://www.jacksonlewis.com/insights/seventh-circuit-stands-firm-bristol-myers-application-employee-forum-shopping-collective-actions-gets-harder</a:t>
            </a:r>
          </a:p>
          <a:p>
            <a:endParaRPr lang="en-US" dirty="0"/>
          </a:p>
          <a:p>
            <a:r>
              <a:rPr lang="en-US" b="1" dirty="0"/>
              <a:t>IMPACT:</a:t>
            </a:r>
          </a:p>
          <a:p>
            <a:r>
              <a:rPr lang="en-US" dirty="0"/>
              <a:t>If Bristol-Myers applies, forum shopping; size of collectives reined in</a:t>
            </a:r>
          </a:p>
          <a:p>
            <a:r>
              <a:rPr lang="en-US" dirty="0"/>
              <a:t>Plaintiffs are changing where they file suit to the employer’s state of corporate HQ or incorporation</a:t>
            </a:r>
          </a:p>
          <a:p>
            <a:endParaRPr lang="en-US" dirty="0"/>
          </a:p>
          <a:p>
            <a:endParaRPr lang="en-US" dirty="0"/>
          </a:p>
        </p:txBody>
      </p:sp>
      <p:sp>
        <p:nvSpPr>
          <p:cNvPr id="4" name="Slide Number Placeholder 3">
            <a:extLst>
              <a:ext uri="{FF2B5EF4-FFF2-40B4-BE49-F238E27FC236}">
                <a16:creationId xmlns:a16="http://schemas.microsoft.com/office/drawing/2014/main" id="{AA3C0116-2C3F-9E0D-A8EE-9C245E3D35E7}"/>
              </a:ext>
            </a:extLst>
          </p:cNvPr>
          <p:cNvSpPr>
            <a:spLocks noGrp="1"/>
          </p:cNvSpPr>
          <p:nvPr>
            <p:ph type="sldNum" sz="quarter" idx="5"/>
          </p:nvPr>
        </p:nvSpPr>
        <p:spPr/>
        <p:txBody>
          <a:bodyPr/>
          <a:lstStyle/>
          <a:p>
            <a:fld id="{FB22527A-A7A9-4F58-AC23-3B8784566F19}" type="slidenum">
              <a:rPr lang="en-US" smtClean="0"/>
              <a:pPr/>
              <a:t>30</a:t>
            </a:fld>
            <a:endParaRPr lang="en-US" dirty="0"/>
          </a:p>
        </p:txBody>
      </p:sp>
    </p:spTree>
    <p:extLst>
      <p:ext uri="{BB962C8B-B14F-4D97-AF65-F5344CB8AC3E}">
        <p14:creationId xmlns:p14="http://schemas.microsoft.com/office/powerpoint/2010/main" val="593597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fontAlgn="t">
              <a:lnSpc>
                <a:spcPts val="1500"/>
              </a:lnSpc>
              <a:buFont typeface="Arial" panose="020B0604020202020204" pitchFamily="34" charset="0"/>
              <a:buNone/>
            </a:pPr>
            <a:r>
              <a:rPr lang="en-US" sz="1200" b="1" kern="1200" dirty="0">
                <a:solidFill>
                  <a:schemeClr val="tx1"/>
                </a:solidFill>
                <a:effectLst/>
                <a:latin typeface="+mn-lt"/>
                <a:ea typeface="+mn-ea"/>
                <a:cs typeface="+mn-cs"/>
              </a:rPr>
              <a:t>Second Circuit the latest to hold Bristol Myers applies to collective actions: Provencher v. Bimbo Bakeries </a:t>
            </a:r>
            <a:r>
              <a:rPr lang="en-US" sz="1200" kern="1200" dirty="0">
                <a:solidFill>
                  <a:schemeClr val="tx1"/>
                </a:solidFill>
                <a:effectLst/>
                <a:latin typeface="+mn-lt"/>
                <a:ea typeface="+mn-ea"/>
                <a:cs typeface="+mn-cs"/>
              </a:rPr>
              <a:t>(2ndCir May 4, 2026) held Bristol Myers applies to collective actions</a:t>
            </a:r>
          </a:p>
          <a:p>
            <a:pPr lvl="1" fontAlgn="t">
              <a:lnSpc>
                <a:spcPts val="1500"/>
              </a:lnSpc>
              <a:buFont typeface="Arial" panose="020B0604020202020204" pitchFamily="34" charset="0"/>
              <a:buNone/>
            </a:pPr>
            <a:endParaRPr lang="en-US" sz="1200" kern="1200" dirty="0">
              <a:solidFill>
                <a:schemeClr val="tx1"/>
              </a:solidFill>
              <a:effectLst/>
              <a:latin typeface="+mn-lt"/>
              <a:ea typeface="+mn-ea"/>
              <a:cs typeface="+mn-cs"/>
            </a:endParaRPr>
          </a:p>
          <a:p>
            <a:pPr lvl="1" fontAlgn="t">
              <a:lnSpc>
                <a:spcPts val="1500"/>
              </a:lnSpc>
              <a:buFont typeface="Arial" panose="020B0604020202020204" pitchFamily="34" charset="0"/>
              <a:buNone/>
            </a:pPr>
            <a:r>
              <a:rPr lang="en-US" sz="1200" kern="1200" dirty="0">
                <a:solidFill>
                  <a:schemeClr val="tx1"/>
                </a:solidFill>
                <a:effectLst/>
                <a:latin typeface="+mn-lt"/>
                <a:ea typeface="+mn-ea"/>
                <a:cs typeface="+mn-cs"/>
              </a:rPr>
              <a:t>Second, Third, Sixth, Seventh, Eighth, and Ninth Circuits have now held Bristol-Myers applies to FLSA collectives.</a:t>
            </a:r>
          </a:p>
          <a:p>
            <a:pPr lvl="1" fontAlgn="t">
              <a:lnSpc>
                <a:spcPts val="1500"/>
              </a:lnSpc>
              <a:buFont typeface="Arial" panose="020B0604020202020204" pitchFamily="34" charset="0"/>
              <a:buNone/>
            </a:pPr>
            <a:r>
              <a:rPr lang="en-US" sz="1200" kern="1200" dirty="0">
                <a:solidFill>
                  <a:schemeClr val="tx1"/>
                </a:solidFill>
                <a:effectLst/>
                <a:latin typeface="+mn-lt"/>
                <a:ea typeface="+mn-ea"/>
                <a:cs typeface="+mn-cs"/>
              </a:rPr>
              <a:t>First Circuit has held BMS does not apply.  </a:t>
            </a:r>
          </a:p>
          <a:p>
            <a:pPr lvl="1" fontAlgn="t">
              <a:lnSpc>
                <a:spcPts val="1500"/>
              </a:lnSpc>
              <a:buFont typeface="Arial" panose="020B0604020202020204" pitchFamily="34" charset="0"/>
              <a:buNone/>
            </a:pPr>
            <a:r>
              <a:rPr lang="en-US" sz="1200" kern="1200" dirty="0">
                <a:solidFill>
                  <a:schemeClr val="tx1"/>
                </a:solidFill>
                <a:effectLst/>
                <a:latin typeface="+mn-lt"/>
                <a:ea typeface="+mn-ea"/>
                <a:cs typeface="+mn-cs"/>
              </a:rPr>
              <a:t>Remaining circuits have not yet ruled on it.</a:t>
            </a:r>
            <a:endParaRPr lang="en-US" b="0" i="0" dirty="0">
              <a:effectLst/>
              <a:latin typeface="Segoe UI" panose="020B0502040204020203" pitchFamily="34" charset="0"/>
            </a:endParaRPr>
          </a:p>
        </p:txBody>
      </p:sp>
      <p:sp>
        <p:nvSpPr>
          <p:cNvPr id="4" name="Slide Number Placeholder 3"/>
          <p:cNvSpPr>
            <a:spLocks noGrp="1"/>
          </p:cNvSpPr>
          <p:nvPr>
            <p:ph type="sldNum" sz="quarter" idx="4294967295"/>
          </p:nvPr>
        </p:nvSpPr>
        <p:spPr>
          <a:xfrm>
            <a:off x="3970338" y="8829675"/>
            <a:ext cx="3038475" cy="466725"/>
          </a:xfrm>
          <a:prstGeom prst="rect">
            <a:avLst/>
          </a:prstGeom>
        </p:spPr>
        <p:txBody>
          <a:bodyPr/>
          <a:lstStyle/>
          <a:p>
            <a:fld id="{BB48FA09-2173-4818-B774-197E0112BAB4}" type="slidenum">
              <a:rPr lang="en-US" smtClean="0"/>
              <a:t>31</a:t>
            </a:fld>
            <a:endParaRPr lang="en-US" dirty="0"/>
          </a:p>
        </p:txBody>
      </p:sp>
    </p:spTree>
    <p:extLst>
      <p:ext uri="{BB962C8B-B14F-4D97-AF65-F5344CB8AC3E}">
        <p14:creationId xmlns:p14="http://schemas.microsoft.com/office/powerpoint/2010/main" val="236827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For more info: </a:t>
            </a:r>
            <a:r>
              <a:rPr lang="en-US" dirty="0">
                <a:hlinkClick r:id="rId3"/>
              </a:rPr>
              <a:t>Wage-Hour Class Action Certification: Overby Reinforces That Specifics, Not High-Level Allegations, Matter - Jackson Lewis</a:t>
            </a:r>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32</a:t>
            </a:fld>
            <a:endParaRPr lang="en-US" dirty="0"/>
          </a:p>
        </p:txBody>
      </p:sp>
    </p:spTree>
    <p:extLst>
      <p:ext uri="{BB962C8B-B14F-4D97-AF65-F5344CB8AC3E}">
        <p14:creationId xmlns:p14="http://schemas.microsoft.com/office/powerpoint/2010/main" val="25458504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A91ED-7AE3-FDBC-33F1-EDA824E3EA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BC1D12-8A89-0D30-BB02-B0DE071752E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96C11D7-340A-8DDB-F95E-13A3FAF505AF}"/>
              </a:ext>
            </a:extLst>
          </p:cNvPr>
          <p:cNvSpPr>
            <a:spLocks noGrp="1"/>
          </p:cNvSpPr>
          <p:nvPr>
            <p:ph type="body" idx="1"/>
          </p:nvPr>
        </p:nvSpPr>
        <p:spPr/>
        <p:txBody>
          <a:bodyPr/>
          <a:lstStyle/>
          <a:p>
            <a:r>
              <a:rPr lang="en-US" dirty="0"/>
              <a:t>FLSA collective actions commonly proceed under a two-stage, “conditional” certification standard.  This “Lusardi” approach (so named per Lusardi v. Corp. a 1987 case) is a low bar for plaintiffs to meet. It requires only a “modest factual showing” that employees are similarly situated. Thus, courts using the Lusardi process are far more likely to grant plaintiffs’ motions to send notice of the litigation to potential opt-in plaintiffs. </a:t>
            </a:r>
            <a:r>
              <a:rPr lang="en-US" b="1" dirty="0"/>
              <a:t>In 2024, 80 percent of motions for conditional certification were granted. </a:t>
            </a:r>
            <a:r>
              <a:rPr lang="en-US" b="0" dirty="0"/>
              <a:t>Once a case is conditionally certified, notice goes out to putative class members, creating intense pressure on employers to settle the litigation. </a:t>
            </a:r>
            <a:r>
              <a:rPr lang="en-US" dirty="0"/>
              <a:t>The ease of conditional certification makes FLSA litigation particularly inviting to the plaintiffs’ bar. </a:t>
            </a:r>
          </a:p>
          <a:p>
            <a:endParaRPr lang="en-US" dirty="0"/>
          </a:p>
          <a:p>
            <a:r>
              <a:rPr lang="en-US" dirty="0"/>
              <a:t>Fifth Circuit was the first to reject the two-stage Lusardi approach. The decision marked a momentous change in how collective actions are litigated in federal courts in Louisiana, Mississippi and Texas. The Sixth circuit also rejected Lusardi. </a:t>
            </a:r>
          </a:p>
          <a:p>
            <a:endParaRPr lang="en-US" dirty="0"/>
          </a:p>
          <a:p>
            <a:r>
              <a:rPr lang="en-US" dirty="0"/>
              <a:t>Seventh Circuit was the latest, in a July 2025 decision (this was an age discrimination case--a reminder that ADEA claims use the FLSA 216(b) mechanism). But all three circuits adopted different (albeit more rigorous) standards.</a:t>
            </a:r>
          </a:p>
          <a:p>
            <a:endParaRPr lang="en-US" dirty="0"/>
          </a:p>
          <a:p>
            <a:r>
              <a:rPr lang="en-US" dirty="0"/>
              <a:t>In Harrington v. Cracker Barrel Old Country Store, Inc., another July 2025 decision, the Ninth Circuit opted to stay with its two-stage standard. Cracker Barrel has filed a petition for cert with SCOTUS.</a:t>
            </a:r>
          </a:p>
          <a:p>
            <a:endParaRPr lang="en-US" dirty="0"/>
          </a:p>
          <a:p>
            <a:r>
              <a:rPr lang="en-US" dirty="0"/>
              <a:t>https://www.jacksonlewis.com/insights/seventh-circuit-richards-new-flexible-framework-courts-issuing-notice-collective-actions</a:t>
            </a:r>
          </a:p>
          <a:p>
            <a:endParaRPr lang="en-US" dirty="0"/>
          </a:p>
          <a:p>
            <a:r>
              <a:rPr lang="en-US" b="1" dirty="0"/>
              <a:t>IMPACT</a:t>
            </a:r>
          </a:p>
          <a:p>
            <a:pPr marL="342900" indent="-342900">
              <a:buFont typeface="Arial" panose="020B0604020202020204" pitchFamily="34" charset="0"/>
              <a:buChar char="•"/>
            </a:pPr>
            <a:r>
              <a:rPr lang="en-US" dirty="0"/>
              <a:t>Under two-stage certification, courts are more likely to send notice to potential opt-in plaintiffs</a:t>
            </a:r>
          </a:p>
          <a:p>
            <a:pPr marL="342900" indent="-342900">
              <a:buFont typeface="Arial" panose="020B0604020202020204" pitchFamily="34" charset="0"/>
              <a:buChar char="•"/>
            </a:pPr>
            <a:r>
              <a:rPr lang="en-US" dirty="0"/>
              <a:t>Rejecting this approach imposes a higher burden on plaintiffs before notice goes out</a:t>
            </a:r>
          </a:p>
          <a:p>
            <a:endParaRPr lang="en-US" dirty="0"/>
          </a:p>
        </p:txBody>
      </p:sp>
      <p:sp>
        <p:nvSpPr>
          <p:cNvPr id="4" name="Slide Number Placeholder 3">
            <a:extLst>
              <a:ext uri="{FF2B5EF4-FFF2-40B4-BE49-F238E27FC236}">
                <a16:creationId xmlns:a16="http://schemas.microsoft.com/office/drawing/2014/main" id="{4C14CD49-280F-3AE9-E19B-A968C312152F}"/>
              </a:ext>
            </a:extLst>
          </p:cNvPr>
          <p:cNvSpPr>
            <a:spLocks noGrp="1"/>
          </p:cNvSpPr>
          <p:nvPr>
            <p:ph type="sldNum" sz="quarter" idx="5"/>
          </p:nvPr>
        </p:nvSpPr>
        <p:spPr/>
        <p:txBody>
          <a:bodyPr/>
          <a:lstStyle/>
          <a:p>
            <a:fld id="{FB22527A-A7A9-4F58-AC23-3B8784566F19}" type="slidenum">
              <a:rPr lang="en-US" smtClean="0"/>
              <a:pPr/>
              <a:t>33</a:t>
            </a:fld>
            <a:endParaRPr lang="en-US" dirty="0"/>
          </a:p>
        </p:txBody>
      </p:sp>
    </p:spTree>
    <p:extLst>
      <p:ext uri="{BB962C8B-B14F-4D97-AF65-F5344CB8AC3E}">
        <p14:creationId xmlns:p14="http://schemas.microsoft.com/office/powerpoint/2010/main" val="32865789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Other holdings:</a:t>
            </a:r>
          </a:p>
          <a:p>
            <a:endParaRPr lang="en-US" dirty="0"/>
          </a:p>
          <a:p>
            <a:r>
              <a:rPr lang="en-US" dirty="0"/>
              <a:t>- Nail technicians were employees under the FLSA because they had set operating hours and assigned shifts, had to get permission to leave, had assigned appointments and clients withheld for tardiness, mandated training, were provided supplies and equipment, set prices, deducted commissions for complaints, and imposed non-compete clauses after the DOL investigation began.</a:t>
            </a:r>
          </a:p>
          <a:p>
            <a:endParaRPr lang="en-US" dirty="0"/>
          </a:p>
          <a:p>
            <a:r>
              <a:rPr lang="en-US" dirty="0"/>
              <a:t>- FLSA violations were willful because they coached nail technicians on how to respond to Department of Labor investigators, backdated independent contractor agreements, and otherwise attempted to mislead the DOL investigation, warranting application of the three-year statute of limitations.</a:t>
            </a:r>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34</a:t>
            </a:fld>
            <a:endParaRPr lang="en-US" dirty="0"/>
          </a:p>
        </p:txBody>
      </p:sp>
    </p:spTree>
    <p:extLst>
      <p:ext uri="{BB962C8B-B14F-4D97-AF65-F5344CB8AC3E}">
        <p14:creationId xmlns:p14="http://schemas.microsoft.com/office/powerpoint/2010/main" val="840956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lvl="0"/>
            <a:r>
              <a:rPr lang="en-US" sz="1200" u="sng" kern="1200" dirty="0">
                <a:solidFill>
                  <a:schemeClr val="tx1"/>
                </a:solidFill>
                <a:effectLst/>
                <a:latin typeface="Arial" panose="020B0604020202020204" pitchFamily="34" charset="0"/>
                <a:ea typeface="+mn-ea"/>
                <a:cs typeface="Arial" panose="020B0604020202020204" pitchFamily="34" charset="0"/>
                <a:hlinkClick r:id="rId3"/>
              </a:rPr>
              <a:t>DOL Resurrects PAID Program: Employers Can Self-Report, Resolve Violations</a:t>
            </a:r>
            <a:endParaRPr lang="en-US" sz="1200" kern="1200" dirty="0">
              <a:solidFill>
                <a:schemeClr val="tx1"/>
              </a:solidFill>
              <a:effectLst/>
              <a:latin typeface="Arial" panose="020B0604020202020204" pitchFamily="34" charset="0"/>
              <a:ea typeface="+mn-ea"/>
              <a:cs typeface="Arial" panose="020B0604020202020204" pitchFamily="34" charset="0"/>
            </a:endParaRPr>
          </a:p>
          <a:p>
            <a:pPr lvl="0"/>
            <a:r>
              <a:rPr lang="en-US" sz="1200" u="sng" kern="1200" dirty="0">
                <a:solidFill>
                  <a:schemeClr val="tx1"/>
                </a:solidFill>
                <a:effectLst/>
                <a:latin typeface="Arial" panose="020B0604020202020204" pitchFamily="34" charset="0"/>
                <a:ea typeface="+mn-ea"/>
                <a:cs typeface="Arial" panose="020B0604020202020204" pitchFamily="34" charset="0"/>
                <a:hlinkClick r:id="rId4"/>
              </a:rPr>
              <a:t>Employers Won’t Face Double Damages from DOL Wage and Hour Division’s Administrative Proceedings</a:t>
            </a:r>
            <a:endParaRPr lang="en-US" sz="1200" kern="1200" dirty="0">
              <a:solidFill>
                <a:schemeClr val="tx1"/>
              </a:solidFill>
              <a:effectLst/>
              <a:latin typeface="Arial" panose="020B0604020202020204" pitchFamily="34" charset="0"/>
              <a:ea typeface="+mn-ea"/>
              <a:cs typeface="Arial" panose="020B0604020202020204" pitchFamily="34" charset="0"/>
            </a:endParaRPr>
          </a:p>
          <a:p>
            <a:pPr lvl="0"/>
            <a:r>
              <a:rPr lang="en-US" sz="1200" u="sng" kern="1200" dirty="0">
                <a:solidFill>
                  <a:schemeClr val="tx1"/>
                </a:solidFill>
                <a:effectLst/>
                <a:latin typeface="Arial" panose="020B0604020202020204" pitchFamily="34" charset="0"/>
                <a:ea typeface="+mn-ea"/>
                <a:cs typeface="Arial" panose="020B0604020202020204" pitchFamily="34" charset="0"/>
                <a:hlinkClick r:id="rId5"/>
              </a:rPr>
              <a:t>DOL’s First Batch of Trump 2.0 Opinion Letters Address Tip Pools, Emergency Pay + Joint Employment</a:t>
            </a:r>
            <a:endParaRPr lang="en-US" sz="1200" kern="1200" dirty="0">
              <a:solidFill>
                <a:schemeClr val="tx1"/>
              </a:solidFill>
              <a:effectLst/>
              <a:latin typeface="Arial" panose="020B0604020202020204" pitchFamily="34" charset="0"/>
              <a:ea typeface="+mn-ea"/>
              <a:cs typeface="Arial" panose="020B0604020202020204" pitchFamily="34" charset="0"/>
            </a:endParaRPr>
          </a:p>
          <a:p>
            <a:endParaRPr lang="en-US" dirty="0"/>
          </a:p>
          <a:p>
            <a:r>
              <a:rPr lang="en-US" dirty="0"/>
              <a:t>The first three things happened in 2025.</a:t>
            </a:r>
          </a:p>
          <a:p>
            <a:endParaRPr lang="en-US" dirty="0"/>
          </a:p>
          <a:p>
            <a:r>
              <a:rPr lang="en-US" dirty="0"/>
              <a:t>In its 2026-2030 strategic plan (April 2026):</a:t>
            </a:r>
          </a:p>
          <a:p>
            <a:r>
              <a:rPr lang="en-US" sz="1200" u="sng" kern="1200" dirty="0">
                <a:solidFill>
                  <a:schemeClr val="tx1"/>
                </a:solidFill>
                <a:effectLst/>
                <a:latin typeface="Arial" panose="020B0604020202020204" pitchFamily="34" charset="0"/>
                <a:ea typeface="+mn-ea"/>
                <a:cs typeface="Arial" panose="020B0604020202020204" pitchFamily="34" charset="0"/>
                <a:hlinkClick r:id="rId6"/>
              </a:rPr>
              <a:t>https://hr.cch.com/ELD/FY2026-2030-DOL-StrategicPlan040726.pdf</a:t>
            </a:r>
            <a:endParaRPr lang="en-US" dirty="0"/>
          </a:p>
          <a:p>
            <a:pPr marL="171450" indent="-171450">
              <a:buFontTx/>
              <a:buChar char="-"/>
            </a:pPr>
            <a:r>
              <a:rPr lang="en-US" dirty="0"/>
              <a:t>DOL set PAID program as an Agency Priority Goal, noting it wants to increase the totl concluded PAID cases from the program launch year by 5 percent by Sept. 30, 2027.</a:t>
            </a:r>
          </a:p>
          <a:p>
            <a:pPr marL="171450" indent="-171450">
              <a:buFontTx/>
              <a:buChar char="-"/>
            </a:pPr>
            <a:r>
              <a:rPr lang="en-US" dirty="0"/>
              <a:t>Enforcement as a Deterrent to Egregious and Systemic Violations: WHD will prioritize enforcement efforts to find and resolve egregious, systemic, and willful violations of federal labor laws. Planned investigations, combined with complaints prioritized for investigation, ensure enforcement resources reach American workers—especially children—and workers with no private right of action. In cases involving egregious violations, the nature and complexity of the investigations require a greater focus of resources, including extensive planning, training, coordination, and analysis. Stakeholders play a crucial role in strengthening these efforts, and WHD will continue to build partnerships that further optimize resources and broadly deter violations. These combined strategies aim for sustained compliance and deterring violations beyond employers under investigation. WHD will aim to increase the proportion of cases with serious findings and maintain a balance of cases carried out through initiatives.</a:t>
            </a:r>
          </a:p>
          <a:p>
            <a:pPr marL="171450" indent="-171450">
              <a:buFontTx/>
              <a:buChar char="-"/>
            </a:pPr>
            <a:endParaRPr lang="en-US" dirty="0"/>
          </a:p>
          <a:p>
            <a:pPr marL="171450" indent="-171450">
              <a:buFontTx/>
              <a:buChar char="-"/>
            </a:pPr>
            <a:r>
              <a:rPr lang="en-US" dirty="0"/>
              <a:t>Fed legislation pending that would codify PAID program (use of which has gone back and forth depending on party in office).</a:t>
            </a:r>
          </a:p>
        </p:txBody>
      </p:sp>
      <p:sp>
        <p:nvSpPr>
          <p:cNvPr id="4" name="Slide Number Placeholder 3"/>
          <p:cNvSpPr>
            <a:spLocks noGrp="1"/>
          </p:cNvSpPr>
          <p:nvPr>
            <p:ph type="sldNum" sz="quarter" idx="5"/>
          </p:nvPr>
        </p:nvSpPr>
        <p:spPr/>
        <p:txBody>
          <a:bodyPr/>
          <a:lstStyle/>
          <a:p>
            <a:fld id="{FB22527A-A7A9-4F58-AC23-3B8784566F19}" type="slidenum">
              <a:rPr lang="en-US" smtClean="0"/>
              <a:pPr/>
              <a:t>4</a:t>
            </a:fld>
            <a:endParaRPr lang="en-US" dirty="0"/>
          </a:p>
        </p:txBody>
      </p:sp>
    </p:spTree>
    <p:extLst>
      <p:ext uri="{BB962C8B-B14F-4D97-AF65-F5344CB8AC3E}">
        <p14:creationId xmlns:p14="http://schemas.microsoft.com/office/powerpoint/2010/main" val="8575748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In most jurisdictions it was largely presumed that FLSA settlements required court approval, based on a longstanding 11</a:t>
            </a:r>
            <a:r>
              <a:rPr lang="en-US" baseline="30000" dirty="0"/>
              <a:t>th</a:t>
            </a:r>
            <a:r>
              <a:rPr lang="en-US" dirty="0"/>
              <a:t> circuit precedent that has been widely adopted in other circuits. However, courts are increasingly rejecting that precedent. In this case, the appeals court clarifies that even when Lynns Food applies, it does not extend to non-FLSA claims.</a:t>
            </a:r>
          </a:p>
          <a:p>
            <a:endParaRPr lang="en-US" dirty="0"/>
          </a:p>
          <a:p>
            <a:r>
              <a:rPr lang="en-US" dirty="0"/>
              <a:t>https://www.jacksonlewis.com/insights/has-lynns-food-grown-stale-courts-increasingly-question-obligation-review-flsa-settlements</a:t>
            </a:r>
          </a:p>
          <a:p>
            <a:endParaRPr lang="en-US" dirty="0"/>
          </a:p>
          <a:p>
            <a:r>
              <a:rPr lang="en-US" dirty="0"/>
              <a:t>In this case, the appeals court held that although a settlement agreement bars litigation of FLSA wage-and-hour claims only if it has been approved by a court or the Department of Labor, an unapproved FLSA settlement agreement barred subsequent fraudulent transfer claims brought by a franchisee against the American Shaman CBD franchise, the Eleventh Circuit found. The enforceability of the release as to non-FLSA claims is a matter of state contract law, not the FLSA, and the release was enforceable as a matter of Florida law, the appeals court found. The district court thus did not err in granting American Shaman a judgment on the pleadings as to the non-FLSA claims.</a:t>
            </a:r>
          </a:p>
          <a:p>
            <a:endParaRPr lang="en-US" dirty="0"/>
          </a:p>
          <a:p>
            <a:r>
              <a:rPr lang="en-US" dirty="0"/>
              <a:t>Note 11</a:t>
            </a:r>
            <a:r>
              <a:rPr lang="en-US" baseline="30000" dirty="0"/>
              <a:t>th</a:t>
            </a:r>
            <a:r>
              <a:rPr lang="en-US" dirty="0"/>
              <a:t> Circuit seems to be the epicenter of much settlement-related litigation in wage and hour space. Courts in 11thCir have invalidated service awards, e.g.</a:t>
            </a:r>
          </a:p>
          <a:p>
            <a:endParaRPr lang="en-US" dirty="0"/>
          </a:p>
          <a:p>
            <a:endParaRPr lang="en-US" dirty="0"/>
          </a:p>
          <a:p>
            <a:r>
              <a:rPr lang="en-US" dirty="0"/>
              <a:t>Notable that it’s Eleventh Circuit which is where</a:t>
            </a:r>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35</a:t>
            </a:fld>
            <a:endParaRPr lang="en-US" dirty="0"/>
          </a:p>
        </p:txBody>
      </p:sp>
    </p:spTree>
    <p:extLst>
      <p:ext uri="{BB962C8B-B14F-4D97-AF65-F5344CB8AC3E}">
        <p14:creationId xmlns:p14="http://schemas.microsoft.com/office/powerpoint/2010/main" val="15220333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36</a:t>
            </a:fld>
            <a:endParaRPr lang="en-US" dirty="0"/>
          </a:p>
        </p:txBody>
      </p:sp>
    </p:spTree>
    <p:extLst>
      <p:ext uri="{BB962C8B-B14F-4D97-AF65-F5344CB8AC3E}">
        <p14:creationId xmlns:p14="http://schemas.microsoft.com/office/powerpoint/2010/main" val="16906445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b="1" dirty="0"/>
              <a:t>CHECK BILL STATUS BEFORE PRESENTING</a:t>
            </a:r>
            <a:r>
              <a:rPr lang="en-US" b="1" dirty="0">
                <a:highlight>
                  <a:srgbClr val="FFFF00"/>
                </a:highlight>
              </a:rPr>
              <a:t>.</a:t>
            </a:r>
          </a:p>
          <a:p>
            <a:endParaRPr lang="en-US" dirty="0"/>
          </a:p>
          <a:p>
            <a:r>
              <a:rPr lang="en-US" dirty="0"/>
              <a:t>Tons of legislation is introduced each session. </a:t>
            </a:r>
            <a:r>
              <a:rPr lang="en-US" b="1" dirty="0"/>
              <a:t>THESE bills have cleared the House Workforce Committee. </a:t>
            </a:r>
            <a:r>
              <a:rPr lang="en-US" b="0" dirty="0"/>
              <a:t>That means they have overcome a meaningful procedural hurdle, but each still faces the full gauntlet of floor votes, Senate passage, and presidential approval. In a closely divided Congress, many committee-reported bills stall at the floor-scheduling stage or fail to find a companion vehicle in the other chamber. We don’t look at committee passage as a signal that enactment is imminent, but we do monitor these bills and look at them as indicators of policy direction and potential future enactments.</a:t>
            </a:r>
          </a:p>
          <a:p>
            <a:endParaRPr lang="en-US" dirty="0"/>
          </a:p>
          <a:p>
            <a:r>
              <a:rPr lang="en-US" b="1" dirty="0"/>
              <a:t>Working Families Flexibility Act</a:t>
            </a:r>
          </a:p>
          <a:p>
            <a:r>
              <a:rPr lang="en-US" dirty="0"/>
              <a:t>Sponsors: Rep. Miller (R-IL) in the House; Sen. Lee (R-UT) in the Senate.  </a:t>
            </a:r>
          </a:p>
          <a:p>
            <a:r>
              <a:rPr lang="en-US" dirty="0"/>
              <a:t>Employees could accrue up to 160 hours of comp time; unused time must be paid out annually.  Employers are prohibited from intimidating employees regarding their choice, and employees may cash out accrued time at any point.  The bill includes a five-year sunset.</a:t>
            </a:r>
          </a:p>
          <a:p>
            <a:r>
              <a:rPr lang="en-US" dirty="0"/>
              <a:t>Committee status: The House version (H.R. 2870) was reported out of the House Committee on Education and Workforce with an amendment on February 12, 2026 (Report No. 119–496) and committed to the Committee of the Whole House.  The Senate companion (S. 1158) remains with the HELP Committee. </a:t>
            </a:r>
          </a:p>
          <a:p>
            <a:endParaRPr lang="en-US" dirty="0"/>
          </a:p>
          <a:p>
            <a:r>
              <a:rPr lang="en-US" b="1" dirty="0"/>
              <a:t>Flexibility for Workers Education Act </a:t>
            </a:r>
            <a:endParaRPr lang="en-US" dirty="0"/>
          </a:p>
          <a:p>
            <a:r>
              <a:rPr lang="en-US" dirty="0"/>
              <a:t>Sponsor: Rep. Hinson (R-IA). </a:t>
            </a:r>
          </a:p>
          <a:p>
            <a:r>
              <a:rPr lang="en-US" dirty="0"/>
              <a:t>Reported out of the House Committee on Education and Workforce with an amendment on December 30, 2025 (Report No. 119–423) and committed to the Committee of the Whole House. </a:t>
            </a:r>
          </a:p>
          <a:p>
            <a:r>
              <a:rPr lang="en-US" dirty="0"/>
              <a:t>Would only apply if the employee does not perform productive work during such time.</a:t>
            </a:r>
          </a:p>
          <a:p>
            <a:endParaRPr lang="en-US" dirty="0"/>
          </a:p>
          <a:p>
            <a:r>
              <a:rPr lang="en-US" b="1" dirty="0"/>
              <a:t>Ensuring Workers Get PAID Act of 2025 </a:t>
            </a:r>
          </a:p>
          <a:p>
            <a:r>
              <a:rPr lang="en-US" dirty="0"/>
              <a:t>Sponsors: Rep. Grothman (R-WI) in the House; Sen. Sheehy (R-MT) in the Senate.  </a:t>
            </a:r>
          </a:p>
          <a:p>
            <a:r>
              <a:rPr lang="en-US" dirty="0"/>
              <a:t>Committee status: The House version (H.R. 2299) was reported out of the House Committee on Education and Workforce with an amendment on March 3, 2026 (Report No. 119–539), and committed to the Committee of the Whole House.   The Senate companion (S. 2267) remains with the HELP Committee. </a:t>
            </a:r>
          </a:p>
          <a:p>
            <a:r>
              <a:rPr lang="en-US" dirty="0"/>
              <a:t>Employers that inadvertently violate FLSA minimum wage or overtime requirements could apply for the program, conduct a self-audit, and settle with affected employees under DOL supervision.    Employees who accept the settlement waive their private right of action for those violations, but those who decline retain all rights.   The bill also adds anti-retaliation protections for employees who accept or decline a PAID settlement.</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37</a:t>
            </a:fld>
            <a:endParaRPr lang="en-US" dirty="0"/>
          </a:p>
        </p:txBody>
      </p:sp>
    </p:spTree>
    <p:extLst>
      <p:ext uri="{BB962C8B-B14F-4D97-AF65-F5344CB8AC3E}">
        <p14:creationId xmlns:p14="http://schemas.microsoft.com/office/powerpoint/2010/main" val="29869247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4D4F9-9230-EB5B-7DB2-768E9588B6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CF7F7D-F86D-846B-42B7-F1645872645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C7ACDC7-5AD6-5ADD-FD69-9408477F5931}"/>
              </a:ext>
            </a:extLst>
          </p:cNvPr>
          <p:cNvSpPr>
            <a:spLocks noGrp="1"/>
          </p:cNvSpPr>
          <p:nvPr>
            <p:ph type="body" idx="1"/>
          </p:nvPr>
        </p:nvSpPr>
        <p:spPr/>
        <p:txBody>
          <a:bodyPr/>
          <a:lstStyle/>
          <a:p>
            <a:r>
              <a:rPr lang="en-US" b="1" dirty="0"/>
              <a:t>CHECK BILL STATUS BEFORE PRESENTING</a:t>
            </a:r>
            <a:r>
              <a:rPr lang="en-US" b="1" dirty="0">
                <a:highlight>
                  <a:srgbClr val="FFFF00"/>
                </a:highlight>
              </a:rPr>
              <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THESE bills have cleared the House Workforce Committee</a:t>
            </a:r>
            <a:r>
              <a:rPr lang="en-US" dirty="0"/>
              <a:t>..</a:t>
            </a:r>
          </a:p>
          <a:p>
            <a:endParaRPr lang="en-US" dirty="0"/>
          </a:p>
          <a:p>
            <a:r>
              <a:rPr lang="en-US" b="1" dirty="0"/>
              <a:t>Tipped Employee Protection Act</a:t>
            </a:r>
          </a:p>
          <a:p>
            <a:r>
              <a:rPr lang="en-US" dirty="0"/>
              <a:t>Sponsor: Rep. Womack (R-AR). </a:t>
            </a:r>
          </a:p>
          <a:p>
            <a:r>
              <a:rPr lang="en-US" dirty="0"/>
              <a:t>Committee action: Reported with an amendment on December 30, 2025 (Report No. 119–420); committed to the Committee of the Whole House.  </a:t>
            </a:r>
          </a:p>
          <a:p>
            <a:r>
              <a:rPr lang="en-US" dirty="0"/>
              <a:t>Revises the definition of "tipped employee" in FLSA § 3(t). Under the bill, a "tipped employee" is defined without regard to the employee's duties, as any employee who receives tips and whose combined cash wages and tips for an employer-determined work period equal or exceed the full minimum wage under § 6(a)(1). This effectively </a:t>
            </a:r>
            <a:r>
              <a:rPr lang="en-US" b="1" dirty="0"/>
              <a:t>eliminates the DOL's "80/20" or "duties test" for tip-credit eligibility.</a:t>
            </a:r>
          </a:p>
          <a:p>
            <a:endParaRPr lang="en-US" dirty="0"/>
          </a:p>
          <a:p>
            <a:r>
              <a:rPr lang="en-US" b="1" dirty="0"/>
              <a:t>Empowering Employer Child and Elder Care Solutions Act </a:t>
            </a:r>
            <a:r>
              <a:rPr lang="en-US" dirty="0"/>
              <a:t>(H.R. 2270)</a:t>
            </a:r>
          </a:p>
          <a:p>
            <a:r>
              <a:rPr lang="en-US" dirty="0"/>
              <a:t>Sponsor: Rep. Messmer (R-IN). </a:t>
            </a:r>
          </a:p>
          <a:p>
            <a:r>
              <a:rPr lang="en-US" dirty="0"/>
              <a:t>Committee action: Reported with an amendment on December 18, 2025 (Report No. 119–413); committed to the Committee of the Whole House. </a:t>
            </a:r>
          </a:p>
          <a:p>
            <a:r>
              <a:rPr lang="en-US" dirty="0"/>
              <a:t>Summary: </a:t>
            </a:r>
            <a:r>
              <a:rPr lang="en-US" b="1" dirty="0"/>
              <a:t>Amends FLSA § 7(e) to exclude employer-provided child or dependent care services and employer payments or reimbursements for such services from an employee's "regular rate" </a:t>
            </a:r>
            <a:r>
              <a:rPr lang="en-US" dirty="0"/>
              <a:t>used to compute overtime compensation. This means such benefits would not inflate the overtime rate.</a:t>
            </a:r>
          </a:p>
          <a:p>
            <a:r>
              <a:rPr lang="en-US" dirty="0"/>
              <a:t>Employer-provided childcare — whether in the form of on-site care, direct payments, or reimbursements — is not specifically named in any of the eight statutory exclusions from the regular rate.</a:t>
            </a:r>
          </a:p>
          <a:p>
            <a:endParaRPr lang="en-US" dirty="0"/>
          </a:p>
        </p:txBody>
      </p:sp>
      <p:sp>
        <p:nvSpPr>
          <p:cNvPr id="4" name="Slide Number Placeholder 3">
            <a:extLst>
              <a:ext uri="{FF2B5EF4-FFF2-40B4-BE49-F238E27FC236}">
                <a16:creationId xmlns:a16="http://schemas.microsoft.com/office/drawing/2014/main" id="{EE03AB69-2F8C-0CAD-41AB-BDA8B935B27B}"/>
              </a:ext>
            </a:extLst>
          </p:cNvPr>
          <p:cNvSpPr>
            <a:spLocks noGrp="1"/>
          </p:cNvSpPr>
          <p:nvPr>
            <p:ph type="sldNum" sz="quarter" idx="5"/>
          </p:nvPr>
        </p:nvSpPr>
        <p:spPr/>
        <p:txBody>
          <a:bodyPr/>
          <a:lstStyle/>
          <a:p>
            <a:fld id="{FB22527A-A7A9-4F58-AC23-3B8784566F19}" type="slidenum">
              <a:rPr lang="en-US" smtClean="0"/>
              <a:pPr/>
              <a:t>38</a:t>
            </a:fld>
            <a:endParaRPr lang="en-US" dirty="0"/>
          </a:p>
        </p:txBody>
      </p:sp>
    </p:spTree>
    <p:extLst>
      <p:ext uri="{BB962C8B-B14F-4D97-AF65-F5344CB8AC3E}">
        <p14:creationId xmlns:p14="http://schemas.microsoft.com/office/powerpoint/2010/main" val="38145927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12AAC-26E9-906B-3A42-F70AB0DCBB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9CE1CB-6B84-ED57-ABCC-150DB3255BF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BEFD50FC-CB30-58AE-0D43-BD3E8AF3B56F}"/>
              </a:ext>
            </a:extLst>
          </p:cNvPr>
          <p:cNvSpPr>
            <a:spLocks noGrp="1"/>
          </p:cNvSpPr>
          <p:nvPr>
            <p:ph type="body" idx="1"/>
          </p:nvPr>
        </p:nvSpPr>
        <p:spPr/>
        <p:txBody>
          <a:bodyPr/>
          <a:lstStyle/>
          <a:p>
            <a:r>
              <a:rPr lang="en-US" b="1" dirty="0"/>
              <a:t>CHECK STATUS BEFORE PRESENTING</a:t>
            </a:r>
            <a:r>
              <a:rPr lang="en-US" b="1" dirty="0">
                <a:highlight>
                  <a:srgbClr val="FFFF00"/>
                </a:highlight>
              </a:rPr>
              <a:t>.</a:t>
            </a:r>
          </a:p>
          <a:p>
            <a:endParaRPr lang="en-US" dirty="0"/>
          </a:p>
          <a:p>
            <a:r>
              <a:rPr lang="en-US" b="1" dirty="0"/>
              <a:t>THESE bills have cleared the House Workforce Committee.</a:t>
            </a:r>
          </a:p>
          <a:p>
            <a:endParaRPr lang="en-US" dirty="0"/>
          </a:p>
          <a:p>
            <a:r>
              <a:rPr lang="en-US" b="1" dirty="0"/>
              <a:t>Modern Worker Empowerment Act</a:t>
            </a:r>
          </a:p>
          <a:p>
            <a:r>
              <a:rPr lang="en-US" dirty="0"/>
              <a:t>Sponsor: Rep. Kiley (R-CA). </a:t>
            </a:r>
          </a:p>
          <a:p>
            <a:r>
              <a:rPr lang="en-US" dirty="0"/>
              <a:t>Committee action: Reported with an amendment on February 20, 2026 (Report No. 119–505); committed to the Committee of the Whole House.  </a:t>
            </a:r>
          </a:p>
          <a:p>
            <a:r>
              <a:rPr lang="en-US" dirty="0"/>
              <a:t>An individual is classified as an independent contractor rather than an employee if the putative employer does not exercise "significant control over the details of the way the work is performed" and the individual has "the opportunities and risks inherent with entrepreneurship".  The bill also provides that compliance with legal or safety standards, insurance requirements, or contractual deadlines may not be used to establish an employment relationship</a:t>
            </a:r>
          </a:p>
          <a:p>
            <a:endParaRPr lang="en-US" dirty="0"/>
          </a:p>
          <a:p>
            <a:r>
              <a:rPr lang="en-US" b="1" dirty="0"/>
              <a:t>Save Local Business Act </a:t>
            </a:r>
          </a:p>
          <a:p>
            <a:r>
              <a:rPr lang="en-US" dirty="0"/>
              <a:t>Sponsor: Rep. Comer (R-KY).  </a:t>
            </a:r>
          </a:p>
          <a:p>
            <a:r>
              <a:rPr lang="en-US" dirty="0"/>
              <a:t>Committee action: Reported with an amendment on December 30, 2025 (Report No. 119–422); committed to the Committee of the Whole House. </a:t>
            </a:r>
          </a:p>
          <a:p>
            <a:r>
              <a:rPr lang="en-US" dirty="0"/>
              <a:t>Summary: Under the bill, an employer may be considered a joint employer only if it "directly, actually, and immediately exercises significant control" over essential terms and conditions of employment such as hiring, discharge, pay and benefits, day-to-day supervision, scheduling, and discipline.</a:t>
            </a:r>
          </a:p>
          <a:p>
            <a:endParaRPr lang="en-US" dirty="0"/>
          </a:p>
        </p:txBody>
      </p:sp>
      <p:sp>
        <p:nvSpPr>
          <p:cNvPr id="4" name="Slide Number Placeholder 3">
            <a:extLst>
              <a:ext uri="{FF2B5EF4-FFF2-40B4-BE49-F238E27FC236}">
                <a16:creationId xmlns:a16="http://schemas.microsoft.com/office/drawing/2014/main" id="{3AF589C6-14C9-D7E1-B5CF-6AC66A308F5F}"/>
              </a:ext>
            </a:extLst>
          </p:cNvPr>
          <p:cNvSpPr>
            <a:spLocks noGrp="1"/>
          </p:cNvSpPr>
          <p:nvPr>
            <p:ph type="sldNum" sz="quarter" idx="5"/>
          </p:nvPr>
        </p:nvSpPr>
        <p:spPr/>
        <p:txBody>
          <a:bodyPr/>
          <a:lstStyle/>
          <a:p>
            <a:fld id="{FB22527A-A7A9-4F58-AC23-3B8784566F19}" type="slidenum">
              <a:rPr lang="en-US" smtClean="0"/>
              <a:pPr/>
              <a:t>39</a:t>
            </a:fld>
            <a:endParaRPr lang="en-US" dirty="0"/>
          </a:p>
        </p:txBody>
      </p:sp>
    </p:spTree>
    <p:extLst>
      <p:ext uri="{BB962C8B-B14F-4D97-AF65-F5344CB8AC3E}">
        <p14:creationId xmlns:p14="http://schemas.microsoft.com/office/powerpoint/2010/main" val="9113806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More here: https://www.jacksonlewis.com/insights/obbbas-tips-overtime-tax-break-reclassification-considerations-reporting-requirements-industry-impact-more</a:t>
            </a:r>
          </a:p>
          <a:p>
            <a:endParaRPr lang="en-US" dirty="0"/>
          </a:p>
          <a:p>
            <a:r>
              <a:rPr lang="en-US" dirty="0"/>
              <a:t>The deduction is available only for tips earned in “traditionally and customarily tipped industries.” Typically, this refers to the hospitality industry (such as restaurants and hotels), but there are other businesses where tips are common (such as barber shops and hair salons). </a:t>
            </a:r>
          </a:p>
          <a:p>
            <a:endParaRPr lang="en-US" dirty="0"/>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40</a:t>
            </a:fld>
            <a:endParaRPr lang="en-US" dirty="0"/>
          </a:p>
        </p:txBody>
      </p:sp>
    </p:spTree>
    <p:extLst>
      <p:ext uri="{BB962C8B-B14F-4D97-AF65-F5344CB8AC3E}">
        <p14:creationId xmlns:p14="http://schemas.microsoft.com/office/powerpoint/2010/main" val="40735048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More here: https://www.jacksonlewis.com/insights/obbbas-tips-overtime-tax-break-reclassification-considerations-reporting-requirements-industry-impact-more</a:t>
            </a:r>
          </a:p>
          <a:p>
            <a:endParaRPr lang="en-US" dirty="0"/>
          </a:p>
          <a:p>
            <a:r>
              <a:rPr lang="en-US" dirty="0"/>
              <a:t>Premium pay is the amount paid in excess of an employee’s regular rate of pay. For example, if an employee’s regular rate is $15 per hour, the employee’s overtime rate (time and one-half) is $22.50 per hour. Only the $7.50 overtime premium for that hour may be deducted. </a:t>
            </a:r>
          </a:p>
          <a:p>
            <a:endParaRPr lang="en-US" dirty="0"/>
          </a:p>
          <a:p>
            <a:r>
              <a:rPr lang="en-US" dirty="0"/>
              <a:t>The law provides the deduction for overtime does not apply to qualified tips. Although the meaning of this provision is unclear, it likely indicates that a tipped employee who is paid the tip credit rate (below the minimum wage) and works overtime can take a deduction only for the premium in excess of the minimum wage, excluding the tip credit. For example, if the state minimum wage is $15.00 per hour, and the cash wage for a tipped employee is $10.00 per hour, the “tip credit” is $5.00 per hour. The overtime rate for a tipped employee in this example is $22.50 (1.5 x $15.00), but, given the tip credit, the employee receives $17.50 ($22.50 – $5.00) for each hour of overtime. The deduction for overtime premiums is likely limited to $2.50, the premium directly paid by the employer over the minimum wage, not the $7.50 per hour overtime premium. </a:t>
            </a:r>
          </a:p>
        </p:txBody>
      </p:sp>
      <p:sp>
        <p:nvSpPr>
          <p:cNvPr id="4" name="Slide Number Placeholder 3"/>
          <p:cNvSpPr>
            <a:spLocks noGrp="1"/>
          </p:cNvSpPr>
          <p:nvPr>
            <p:ph type="sldNum" sz="quarter" idx="5"/>
          </p:nvPr>
        </p:nvSpPr>
        <p:spPr/>
        <p:txBody>
          <a:bodyPr/>
          <a:lstStyle/>
          <a:p>
            <a:fld id="{FB22527A-A7A9-4F58-AC23-3B8784566F19}" type="slidenum">
              <a:rPr lang="en-US" smtClean="0"/>
              <a:pPr/>
              <a:t>41</a:t>
            </a:fld>
            <a:endParaRPr lang="en-US" dirty="0"/>
          </a:p>
        </p:txBody>
      </p:sp>
    </p:spTree>
    <p:extLst>
      <p:ext uri="{BB962C8B-B14F-4D97-AF65-F5344CB8AC3E}">
        <p14:creationId xmlns:p14="http://schemas.microsoft.com/office/powerpoint/2010/main" val="1651066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Read the OBBBA story for background.</a:t>
            </a:r>
            <a:r>
              <a:rPr lang="en-US" sz="1200" b="1" kern="1200" dirty="0">
                <a:solidFill>
                  <a:schemeClr val="tx1"/>
                </a:solidFill>
                <a:effectLst/>
                <a:latin typeface="Arial" panose="020B0604020202020204" pitchFamily="34" charset="0"/>
                <a:ea typeface="+mn-ea"/>
                <a:cs typeface="Arial" panose="020B0604020202020204" pitchFamily="34" charset="0"/>
              </a:rPr>
              <a:t> </a:t>
            </a:r>
            <a:endParaRPr lang="en-US" sz="1200" kern="1200" dirty="0">
              <a:solidFill>
                <a:schemeClr val="tx1"/>
              </a:solidFill>
              <a:effectLst/>
              <a:latin typeface="Arial" panose="020B0604020202020204" pitchFamily="34" charset="0"/>
              <a:ea typeface="+mn-ea"/>
              <a:cs typeface="Arial" panose="020B0604020202020204" pitchFamily="34" charset="0"/>
            </a:endParaRPr>
          </a:p>
          <a:p>
            <a:pPr lvl="0"/>
            <a:r>
              <a:rPr lang="en-US" sz="1200" u="sng" kern="1200" dirty="0">
                <a:solidFill>
                  <a:schemeClr val="tx1"/>
                </a:solidFill>
                <a:effectLst/>
                <a:latin typeface="Arial" panose="020B0604020202020204" pitchFamily="34" charset="0"/>
                <a:ea typeface="+mn-ea"/>
                <a:cs typeface="Arial" panose="020B0604020202020204" pitchFamily="34" charset="0"/>
                <a:hlinkClick r:id="rId3"/>
              </a:rPr>
              <a:t>OBBBA’s Tips + Overtime Tax Break: Reclassification Considerations, Reporting Requirements, Industry Impact + More</a:t>
            </a:r>
            <a:endParaRPr lang="en-US" sz="1200" kern="1200" dirty="0">
              <a:solidFill>
                <a:schemeClr val="tx1"/>
              </a:solidFill>
              <a:effectLst/>
              <a:latin typeface="Arial" panose="020B0604020202020204" pitchFamily="34" charset="0"/>
              <a:ea typeface="+mn-ea"/>
              <a:cs typeface="Arial" panose="020B0604020202020204" pitchFamily="34" charset="0"/>
            </a:endParaRPr>
          </a:p>
          <a:p>
            <a:endParaRPr lang="en-US" dirty="0"/>
          </a:p>
          <a:p>
            <a:r>
              <a:rPr lang="en-US" dirty="0"/>
              <a:t>One Big Beautiful Bill Act: How have states responded to temporary federal deductions?</a:t>
            </a:r>
          </a:p>
          <a:p>
            <a:endParaRPr lang="en-US" dirty="0"/>
          </a:p>
          <a:p>
            <a:r>
              <a:rPr lang="en-US" dirty="0"/>
              <a:t>Bills to exempt overtime earnings or tipped income from state income taxes were introduced in more than 20 state legislatures in 2025. Several states that conform automatically to federal tax law have embraced the OBBBA’s temporary partial deductions on tips and overtime earnings, while other states have instead opted to decouple from the OBBBA’s overtime or tip deductions, requiring taxpayers to add back any federal tip or overtime deductions to their state taxes.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https://tax.thomsonreuters.com/blog/state-decoupling-from-federal-tax-provisions/#states-saying-yes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the Thomson Reuters article does not include every state that has legislated in this area. Treat as examples, not exhaustive list.</a:t>
            </a:r>
          </a:p>
          <a:p>
            <a:endParaRPr lang="en-US" dirty="0"/>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42</a:t>
            </a:fld>
            <a:endParaRPr lang="en-US" dirty="0"/>
          </a:p>
        </p:txBody>
      </p:sp>
    </p:spTree>
    <p:extLst>
      <p:ext uri="{BB962C8B-B14F-4D97-AF65-F5344CB8AC3E}">
        <p14:creationId xmlns:p14="http://schemas.microsoft.com/office/powerpoint/2010/main" val="28411780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See Year in Review for more info.</a:t>
            </a:r>
          </a:p>
          <a:p>
            <a:endParaRPr lang="en-US" dirty="0"/>
          </a:p>
          <a:p>
            <a:r>
              <a:rPr lang="en-US" dirty="0"/>
              <a:t>1. Passed in CA and NY, these aim to restrict the “clawbacks” that employers can take from departed employees for things like training costs, retention bonuses, etc.</a:t>
            </a:r>
          </a:p>
          <a:p>
            <a:endParaRPr lang="en-US" dirty="0"/>
          </a:p>
          <a:p>
            <a:r>
              <a:rPr lang="en-US" dirty="0"/>
              <a:t>4. Efforts to gradually eliminate the tip credit against minimum wage have proliferated in recent years, though 2025 saw some blowback. OBBBA may stall these efforts, given the tax benefits of having earnings in tips. We may see movement away from “service charges” for this reason and some legislative action trying to draw clear distinctions between tips and service charges.</a:t>
            </a:r>
          </a:p>
          <a:p>
            <a:endParaRPr lang="en-US" dirty="0"/>
          </a:p>
          <a:p>
            <a:r>
              <a:rPr lang="en-US" dirty="0"/>
              <a:t>As always: watch where California goes…. States often follow. Other bellwethers: Illinois, New York, Oregon Washington State</a:t>
            </a:r>
          </a:p>
        </p:txBody>
      </p:sp>
      <p:sp>
        <p:nvSpPr>
          <p:cNvPr id="4" name="Slide Number Placeholder 3"/>
          <p:cNvSpPr>
            <a:spLocks noGrp="1"/>
          </p:cNvSpPr>
          <p:nvPr>
            <p:ph type="sldNum" sz="quarter" idx="5"/>
          </p:nvPr>
        </p:nvSpPr>
        <p:spPr/>
        <p:txBody>
          <a:bodyPr/>
          <a:lstStyle/>
          <a:p>
            <a:fld id="{FB22527A-A7A9-4F58-AC23-3B8784566F19}" type="slidenum">
              <a:rPr lang="en-US" smtClean="0"/>
              <a:pPr/>
              <a:t>43</a:t>
            </a:fld>
            <a:endParaRPr lang="en-US" dirty="0"/>
          </a:p>
        </p:txBody>
      </p:sp>
    </p:spTree>
    <p:extLst>
      <p:ext uri="{BB962C8B-B14F-4D97-AF65-F5344CB8AC3E}">
        <p14:creationId xmlns:p14="http://schemas.microsoft.com/office/powerpoint/2010/main" val="23084296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dirty="0"/>
              <a:t>1) Joint employer (reducing liability exposure for solely contractual arrangements);</a:t>
            </a:r>
          </a:p>
          <a:p>
            <a:pPr marL="0" indent="0">
              <a:buFont typeface="Wingdings" panose="05000000000000000000" pitchFamily="2" charset="2"/>
              <a:buNone/>
            </a:pPr>
            <a:r>
              <a:rPr lang="en-US" dirty="0"/>
              <a:t>2) States and localities will take a more activist position as federal shifts to compliance assistance. Keep eyes on Ill, Minn, NY, Wash.</a:t>
            </a:r>
          </a:p>
          <a:p>
            <a:pPr marL="0" indent="0">
              <a:buFont typeface="Wingdings" panose="05000000000000000000" pitchFamily="2" charset="2"/>
              <a:buNone/>
            </a:pPr>
            <a:r>
              <a:rPr lang="en-US" dirty="0"/>
              <a:t>3) California, New York have passed “stay or pay” laws restricting attempts to recoup training costs, retention bonuses, etc. when employees depart employment</a:t>
            </a:r>
          </a:p>
          <a:p>
            <a:pPr marL="0" indent="0">
              <a:buFont typeface="Wingdings" panose="05000000000000000000" pitchFamily="2" charset="2"/>
              <a:buNone/>
            </a:pPr>
            <a:r>
              <a:rPr lang="en-US" dirty="0"/>
              <a:t>4) Particularly pre- and post-shift claims as uncertainty continues over whether states have adopted Portal to Portal Act</a:t>
            </a:r>
          </a:p>
          <a:p>
            <a:pPr marL="0" indent="0">
              <a:buFont typeface="Wingdings" panose="05000000000000000000" pitchFamily="2" charset="2"/>
              <a:buNone/>
            </a:pPr>
            <a:r>
              <a:rPr lang="en-US" dirty="0"/>
              <a:t>5) What impact will the proposed IC rule have, once issued? (It’s been kind of asked-and-answered in the courts of appeal, and some states have their, own stricter tests.)</a:t>
            </a:r>
          </a:p>
          <a:p>
            <a:pPr marL="0" indent="0">
              <a:buFont typeface="Wingdings" panose="05000000000000000000" pitchFamily="2" charset="2"/>
              <a:buNone/>
            </a:pPr>
            <a:r>
              <a:rPr lang="en-US" dirty="0"/>
              <a:t>6) Will AI use undermine “exempt” duties?</a:t>
            </a:r>
          </a:p>
          <a:p>
            <a:pPr marL="0" indent="0">
              <a:buFont typeface="Wingdings" panose="05000000000000000000" pitchFamily="2" charset="2"/>
              <a:buNone/>
            </a:pPr>
            <a:r>
              <a:rPr lang="en-US" dirty="0"/>
              <a:t>7) Employees will seek reclassification to benefit from temporary tax deductions on overtime</a:t>
            </a:r>
          </a:p>
          <a:p>
            <a:pPr marL="0" indent="0">
              <a:buFont typeface="Wingdings" panose="05000000000000000000" pitchFamily="2" charset="2"/>
              <a:buNone/>
            </a:pPr>
            <a:endParaRPr lang="en-US" dirty="0"/>
          </a:p>
          <a:p>
            <a:pPr marL="0" indent="0">
              <a:buFont typeface="Wingdings" panose="05000000000000000000" pitchFamily="2" charset="2"/>
              <a:buNone/>
            </a:pPr>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45</a:t>
            </a:fld>
            <a:endParaRPr lang="en-US" dirty="0"/>
          </a:p>
        </p:txBody>
      </p:sp>
    </p:spTree>
    <p:extLst>
      <p:ext uri="{BB962C8B-B14F-4D97-AF65-F5344CB8AC3E}">
        <p14:creationId xmlns:p14="http://schemas.microsoft.com/office/powerpoint/2010/main" val="4006897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kern="1200" dirty="0">
                <a:solidFill>
                  <a:schemeClr val="tx1"/>
                </a:solidFill>
                <a:effectLst/>
                <a:latin typeface="Arial" panose="020B0604020202020204" pitchFamily="34" charset="0"/>
                <a:ea typeface="+mn-ea"/>
                <a:cs typeface="Arial" panose="020B0604020202020204" pitchFamily="34" charset="0"/>
                <a:hlinkClick r:id="rId3"/>
              </a:rPr>
              <a:t>Opinion Letters page: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Arial" panose="020B0604020202020204" pitchFamily="34" charset="0"/>
                <a:ea typeface="+mn-ea"/>
                <a:cs typeface="Arial" panose="020B0604020202020204" pitchFamily="34" charset="0"/>
                <a:hlinkClick r:id="rId3"/>
              </a:rPr>
              <a:t>https://www.dol.gov/agencies/oasp/compliance-initiatives/opinion-letters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u="sng" kern="1200" dirty="0">
              <a:solidFill>
                <a:schemeClr val="tx1"/>
              </a:solidFill>
              <a:effectLst/>
              <a:latin typeface="Arial" panose="020B0604020202020204" pitchFamily="34" charset="0"/>
              <a:ea typeface="+mn-ea"/>
              <a:cs typeface="Arial" panose="020B0604020202020204" pitchFamily="34" charset="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Arial" panose="020B0604020202020204" pitchFamily="34" charset="0"/>
                <a:ea typeface="+mn-ea"/>
                <a:cs typeface="Arial" panose="020B0604020202020204" pitchFamily="34" charset="0"/>
                <a:hlinkClick r:id="rId3"/>
              </a:rPr>
              <a:t>DOL’s First Batch of Trump 2.0 Opinion Letters Address Tip Pools, Emergency Pay + Joint Employment</a:t>
            </a:r>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US" dirty="0"/>
              <a:t>https://www.jacksonlewis.com/insights/dols-first-batch-trump-20-opinion-letters-address-tip-pools-emergency-pay-joint-employment</a:t>
            </a:r>
          </a:p>
          <a:p>
            <a:endParaRPr lang="en-US" dirty="0"/>
          </a:p>
          <a:p>
            <a:r>
              <a:rPr lang="en-US" sz="1200" b="1" i="0" kern="1200" dirty="0">
                <a:solidFill>
                  <a:schemeClr val="tx1"/>
                </a:solidFill>
                <a:effectLst/>
                <a:latin typeface="Arial" panose="020B0604020202020204" pitchFamily="34" charset="0"/>
                <a:ea typeface="+mn-ea"/>
                <a:cs typeface="Arial" panose="020B0604020202020204" pitchFamily="34" charset="0"/>
              </a:rPr>
              <a:t>FLSA2025-5</a:t>
            </a:r>
          </a:p>
          <a:p>
            <a:r>
              <a:rPr lang="en-US" sz="1200" b="0" i="0" kern="1200" dirty="0">
                <a:solidFill>
                  <a:schemeClr val="tx1"/>
                </a:solidFill>
                <a:effectLst/>
                <a:latin typeface="Arial" panose="020B0604020202020204" pitchFamily="34" charset="0"/>
                <a:ea typeface="+mn-ea"/>
                <a:cs typeface="Arial" panose="020B0604020202020204" pitchFamily="34" charset="0"/>
              </a:rPr>
              <a:t>Application of the overtime requirements of the FLSA to your work at a restaurant and a members-only club (“members club”)</a:t>
            </a:r>
          </a:p>
          <a:p>
            <a:r>
              <a:rPr lang="en-US" sz="1200" b="0" i="0" kern="1200" dirty="0">
                <a:solidFill>
                  <a:schemeClr val="tx1"/>
                </a:solidFill>
                <a:effectLst/>
                <a:latin typeface="Arial" panose="020B0604020202020204" pitchFamily="34" charset="0"/>
                <a:ea typeface="+mn-ea"/>
                <a:cs typeface="Arial" panose="020B0604020202020204" pitchFamily="34" charset="0"/>
              </a:rPr>
              <a:t>FLSA - Administrator</a:t>
            </a:r>
          </a:p>
          <a:p>
            <a:r>
              <a:rPr lang="en-US" sz="1200" b="0" i="0" kern="1200" dirty="0">
                <a:solidFill>
                  <a:schemeClr val="tx1"/>
                </a:solidFill>
                <a:effectLst/>
                <a:latin typeface="Arial" panose="020B0604020202020204" pitchFamily="34" charset="0"/>
                <a:ea typeface="+mn-ea"/>
                <a:cs typeface="Arial" panose="020B0604020202020204" pitchFamily="34" charset="0"/>
              </a:rPr>
              <a:t>9/30/2025</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1" i="0" kern="1200" dirty="0">
                <a:solidFill>
                  <a:schemeClr val="tx1"/>
                </a:solidFill>
                <a:effectLst/>
                <a:latin typeface="Arial" panose="020B0604020202020204" pitchFamily="34" charset="0"/>
                <a:ea typeface="+mn-ea"/>
                <a:cs typeface="Arial" panose="020B0604020202020204" pitchFamily="34" charset="0"/>
              </a:rPr>
              <a:t>FLSA2025-4</a:t>
            </a:r>
          </a:p>
          <a:p>
            <a:r>
              <a:rPr lang="en-US" sz="1200" b="0" i="0" kern="1200" dirty="0">
                <a:solidFill>
                  <a:schemeClr val="tx1"/>
                </a:solidFill>
                <a:effectLst/>
                <a:latin typeface="Arial" panose="020B0604020202020204" pitchFamily="34" charset="0"/>
                <a:ea typeface="+mn-ea"/>
                <a:cs typeface="Arial" panose="020B0604020202020204" pitchFamily="34" charset="0"/>
              </a:rPr>
              <a:t>Addressing whether “emergency pay” provided to you and other firefighters in your city can be excluded from the regular rate of pay when calculating overtime premiums under section 7(e) of the FLSA</a:t>
            </a:r>
          </a:p>
          <a:p>
            <a:r>
              <a:rPr lang="en-US" sz="1200" b="0" i="0" kern="1200" dirty="0">
                <a:solidFill>
                  <a:schemeClr val="tx1"/>
                </a:solidFill>
                <a:effectLst/>
                <a:latin typeface="Arial" panose="020B0604020202020204" pitchFamily="34" charset="0"/>
                <a:ea typeface="+mn-ea"/>
                <a:cs typeface="Arial" panose="020B0604020202020204" pitchFamily="34" charset="0"/>
              </a:rPr>
              <a:t>FLSA - Administrator</a:t>
            </a:r>
          </a:p>
          <a:p>
            <a:r>
              <a:rPr lang="en-US" sz="1200" b="0" i="0" kern="1200" dirty="0">
                <a:solidFill>
                  <a:schemeClr val="tx1"/>
                </a:solidFill>
                <a:effectLst/>
                <a:latin typeface="Arial" panose="020B0604020202020204" pitchFamily="34" charset="0"/>
                <a:ea typeface="+mn-ea"/>
                <a:cs typeface="Arial" panose="020B0604020202020204" pitchFamily="34" charset="0"/>
              </a:rPr>
              <a:t>9/30/2025</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1" i="0" kern="1200" dirty="0">
                <a:solidFill>
                  <a:schemeClr val="tx1"/>
                </a:solidFill>
                <a:effectLst/>
                <a:latin typeface="Arial" panose="020B0604020202020204" pitchFamily="34" charset="0"/>
                <a:ea typeface="+mn-ea"/>
                <a:cs typeface="Arial" panose="020B0604020202020204" pitchFamily="34" charset="0"/>
              </a:rPr>
              <a:t>FLSA2025-3</a:t>
            </a:r>
          </a:p>
          <a:p>
            <a:r>
              <a:rPr lang="en-US" sz="1200" b="0" i="0" kern="1200" dirty="0">
                <a:solidFill>
                  <a:schemeClr val="tx1"/>
                </a:solidFill>
                <a:effectLst/>
                <a:latin typeface="Arial" panose="020B0604020202020204" pitchFamily="34" charset="0"/>
                <a:ea typeface="+mn-ea"/>
                <a:cs typeface="Arial" panose="020B0604020202020204" pitchFamily="34" charset="0"/>
              </a:rPr>
              <a:t>Concerning whether an employer may include “front-of-house” oyster shuckers in a restaurant’s tip pool with servers for whom the employer takes a tip credit</a:t>
            </a:r>
          </a:p>
          <a:p>
            <a:r>
              <a:rPr lang="en-US" sz="1200" b="0" i="0" kern="1200" dirty="0">
                <a:solidFill>
                  <a:schemeClr val="tx1"/>
                </a:solidFill>
                <a:effectLst/>
                <a:latin typeface="Arial" panose="020B0604020202020204" pitchFamily="34" charset="0"/>
                <a:ea typeface="+mn-ea"/>
                <a:cs typeface="Arial" panose="020B0604020202020204" pitchFamily="34" charset="0"/>
              </a:rPr>
              <a:t>FLSA - Administrator</a:t>
            </a:r>
          </a:p>
          <a:p>
            <a:r>
              <a:rPr lang="en-US" sz="1200" b="0" i="0" kern="1200" dirty="0">
                <a:solidFill>
                  <a:schemeClr val="tx1"/>
                </a:solidFill>
                <a:effectLst/>
                <a:latin typeface="Arial" panose="020B0604020202020204" pitchFamily="34" charset="0"/>
                <a:ea typeface="+mn-ea"/>
                <a:cs typeface="Arial" panose="020B0604020202020204" pitchFamily="34" charset="0"/>
              </a:rPr>
              <a:t>9/30/2025</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1" i="0" kern="1200" dirty="0">
                <a:solidFill>
                  <a:schemeClr val="tx1"/>
                </a:solidFill>
                <a:effectLst/>
                <a:latin typeface="Arial" panose="020B0604020202020204" pitchFamily="34" charset="0"/>
                <a:ea typeface="+mn-ea"/>
                <a:cs typeface="Arial" panose="020B0604020202020204" pitchFamily="34" charset="0"/>
              </a:rPr>
              <a:t>FLSA2025-2</a:t>
            </a:r>
          </a:p>
          <a:p>
            <a:r>
              <a:rPr lang="en-US" sz="1200" b="0" i="0" kern="1200" dirty="0">
                <a:solidFill>
                  <a:schemeClr val="tx1"/>
                </a:solidFill>
                <a:effectLst/>
                <a:latin typeface="Arial" panose="020B0604020202020204" pitchFamily="34" charset="0"/>
                <a:ea typeface="+mn-ea"/>
                <a:cs typeface="Arial" panose="020B0604020202020204" pitchFamily="34" charset="0"/>
              </a:rPr>
              <a:t>Whether a service provider for a virtual marketplace company is an employee of the company under the FLSA or an independent contractor</a:t>
            </a:r>
          </a:p>
          <a:p>
            <a:r>
              <a:rPr lang="en-US" sz="1200" b="0" i="0" kern="1200" dirty="0">
                <a:solidFill>
                  <a:schemeClr val="tx1"/>
                </a:solidFill>
                <a:effectLst/>
                <a:latin typeface="Arial" panose="020B0604020202020204" pitchFamily="34" charset="0"/>
                <a:ea typeface="+mn-ea"/>
                <a:cs typeface="Arial" panose="020B0604020202020204" pitchFamily="34" charset="0"/>
              </a:rPr>
              <a:t>FLSA - Administrator</a:t>
            </a:r>
          </a:p>
          <a:p>
            <a:r>
              <a:rPr lang="en-US" sz="1200" b="0" i="0" kern="1200" dirty="0">
                <a:solidFill>
                  <a:schemeClr val="tx1"/>
                </a:solidFill>
                <a:effectLst/>
                <a:latin typeface="Arial" panose="020B0604020202020204" pitchFamily="34" charset="0"/>
                <a:ea typeface="+mn-ea"/>
                <a:cs typeface="Arial" panose="020B0604020202020204" pitchFamily="34" charset="0"/>
              </a:rPr>
              <a:t>5/2/2025</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1" i="0" kern="1200" dirty="0">
                <a:solidFill>
                  <a:schemeClr val="tx1"/>
                </a:solidFill>
                <a:effectLst/>
                <a:latin typeface="Arial" panose="020B0604020202020204" pitchFamily="34" charset="0"/>
                <a:ea typeface="+mn-ea"/>
                <a:cs typeface="Arial" panose="020B0604020202020204" pitchFamily="34" charset="0"/>
              </a:rPr>
              <a:t>FLSA2025-1</a:t>
            </a:r>
          </a:p>
          <a:p>
            <a:r>
              <a:rPr lang="en-US" sz="1200" b="0" i="0" kern="1200" dirty="0">
                <a:solidFill>
                  <a:schemeClr val="tx1"/>
                </a:solidFill>
                <a:effectLst/>
                <a:latin typeface="Arial" panose="020B0604020202020204" pitchFamily="34" charset="0"/>
                <a:ea typeface="+mn-ea"/>
                <a:cs typeface="Arial" panose="020B0604020202020204" pitchFamily="34" charset="0"/>
              </a:rPr>
              <a:t>Whether a manager or supervisor under section 3(m)(2)(B) of the FLSA can receive tips from a tip pool when working in a non-supervisory capacity</a:t>
            </a:r>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5</a:t>
            </a:fld>
            <a:endParaRPr lang="en-US" dirty="0"/>
          </a:p>
        </p:txBody>
      </p:sp>
    </p:spTree>
    <p:extLst>
      <p:ext uri="{BB962C8B-B14F-4D97-AF65-F5344CB8AC3E}">
        <p14:creationId xmlns:p14="http://schemas.microsoft.com/office/powerpoint/2010/main" val="19201657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Employers should regularly review the pre- and post-shift tasks that employees undertake each workday and how much time they must spend on the premises before they reach their worksite. What portions, if any, of this time must be paid? Employers should consider working with counsel who can conduct a detailed analysis in order to identify and mitigate potential risks. This could be especially helpful to employers with operations in non-PPA states or states where it is unclear whether the PPA is incorporated.</a:t>
            </a:r>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47</a:t>
            </a:fld>
            <a:endParaRPr lang="en-US" dirty="0"/>
          </a:p>
        </p:txBody>
      </p:sp>
    </p:spTree>
    <p:extLst>
      <p:ext uri="{BB962C8B-B14F-4D97-AF65-F5344CB8AC3E}">
        <p14:creationId xmlns:p14="http://schemas.microsoft.com/office/powerpoint/2010/main" val="3024611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4E1D6-CE1A-5F7F-896A-9C7EAB67D4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A664AD-4895-DB8F-FB2B-A1DA128AE90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295F4C1-66F7-CFF8-5937-24E0F315EBA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Arial" panose="020B0604020202020204" pitchFamily="34" charset="0"/>
                <a:ea typeface="+mn-ea"/>
                <a:cs typeface="Arial" panose="020B0604020202020204" pitchFamily="34" charset="0"/>
                <a:hlinkClick r:id="rId3"/>
              </a:rPr>
              <a:t>DOL’s First Batch of Trump 2.0 Opinion Letters Address Tip Pools, Emergency Pay + Joint Employment</a:t>
            </a:r>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US" dirty="0"/>
              <a:t>https://www.jacksonlewis.com/insights/dols-first-batch-trump-20-opinion-letters-address-tip-pools-emergency-pay-joint-employment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New DOL Opinion Letters Clarify Exempt Status, Quarterly Bonuses, Meal Periods + Pre-Shift Activities</a:t>
            </a:r>
          </a:p>
          <a:p>
            <a:r>
              <a:rPr lang="en-US" dirty="0"/>
              <a:t>https://www.jacksonlewis.com/insights/new-dol-opinion-letters-clarify-exempt-status-quarterly-bonuses-meal-periods-pre-shift-activities</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1" i="0" kern="1200" dirty="0">
                <a:solidFill>
                  <a:schemeClr val="tx1"/>
                </a:solidFill>
                <a:effectLst/>
                <a:latin typeface="Arial" panose="020B0604020202020204" pitchFamily="34" charset="0"/>
                <a:ea typeface="+mn-ea"/>
                <a:cs typeface="Arial" panose="020B0604020202020204" pitchFamily="34" charset="0"/>
              </a:rPr>
              <a:t>FLSA2026-8</a:t>
            </a:r>
          </a:p>
          <a:p>
            <a:r>
              <a:rPr lang="en-US" sz="1200" b="0" i="0" kern="1200" dirty="0">
                <a:solidFill>
                  <a:schemeClr val="tx1"/>
                </a:solidFill>
                <a:effectLst/>
                <a:latin typeface="Arial" panose="020B0604020202020204" pitchFamily="34" charset="0"/>
                <a:ea typeface="+mn-ea"/>
                <a:cs typeface="Arial" panose="020B0604020202020204" pitchFamily="34" charset="0"/>
              </a:rPr>
              <a:t>Whether certain pre-shift activities by hospital employees are compensable work and, if so, whether the hospital's practice of rounding employees' clock-in time to their scheduled shift start time is permissible.</a:t>
            </a:r>
          </a:p>
          <a:p>
            <a:r>
              <a:rPr lang="en-US" sz="1200" b="0" i="0" kern="1200" dirty="0">
                <a:solidFill>
                  <a:schemeClr val="tx1"/>
                </a:solidFill>
                <a:effectLst/>
                <a:latin typeface="Arial" panose="020B0604020202020204" pitchFamily="34" charset="0"/>
                <a:ea typeface="+mn-ea"/>
                <a:cs typeface="Arial" panose="020B0604020202020204" pitchFamily="34" charset="0"/>
              </a:rPr>
              <a:t>FLSA - Administrator</a:t>
            </a:r>
          </a:p>
          <a:p>
            <a:r>
              <a:rPr lang="en-US" sz="1200" b="0" i="0" kern="1200" dirty="0">
                <a:solidFill>
                  <a:schemeClr val="tx1"/>
                </a:solidFill>
                <a:effectLst/>
                <a:latin typeface="Arial" panose="020B0604020202020204" pitchFamily="34" charset="0"/>
                <a:ea typeface="+mn-ea"/>
                <a:cs typeface="Arial" panose="020B0604020202020204" pitchFamily="34" charset="0"/>
              </a:rPr>
              <a:t>5/28/2026</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1" i="0" kern="1200" dirty="0">
                <a:solidFill>
                  <a:schemeClr val="tx1"/>
                </a:solidFill>
                <a:effectLst/>
                <a:latin typeface="Arial" panose="020B0604020202020204" pitchFamily="34" charset="0"/>
                <a:ea typeface="+mn-ea"/>
                <a:cs typeface="Arial" panose="020B0604020202020204" pitchFamily="34" charset="0"/>
              </a:rPr>
              <a:t>FLSA2026-7</a:t>
            </a:r>
          </a:p>
          <a:p>
            <a:r>
              <a:rPr lang="en-US" sz="1200" b="0" i="0" kern="1200" dirty="0">
                <a:solidFill>
                  <a:schemeClr val="tx1"/>
                </a:solidFill>
                <a:effectLst/>
                <a:latin typeface="Arial" panose="020B0604020202020204" pitchFamily="34" charset="0"/>
                <a:ea typeface="+mn-ea"/>
                <a:cs typeface="Arial" panose="020B0604020202020204" pitchFamily="34" charset="0"/>
              </a:rPr>
              <a:t>Whether time spent during a meal break voluntarily traversing an employer’s premises and passing through a controlled access entry and exit is compensable under the FLSA when the employer allots employees a 30-minute meal period during which they are allowed to remain on the premises.</a:t>
            </a:r>
          </a:p>
          <a:p>
            <a:r>
              <a:rPr lang="en-US" sz="1200" b="0" i="0" kern="1200" dirty="0">
                <a:solidFill>
                  <a:schemeClr val="tx1"/>
                </a:solidFill>
                <a:effectLst/>
                <a:latin typeface="Arial" panose="020B0604020202020204" pitchFamily="34" charset="0"/>
                <a:ea typeface="+mn-ea"/>
                <a:cs typeface="Arial" panose="020B0604020202020204" pitchFamily="34" charset="0"/>
              </a:rPr>
              <a:t>FLSA - Administrator</a:t>
            </a:r>
          </a:p>
          <a:p>
            <a:r>
              <a:rPr lang="en-US" sz="1200" b="0" i="0" kern="1200" dirty="0">
                <a:solidFill>
                  <a:schemeClr val="tx1"/>
                </a:solidFill>
                <a:effectLst/>
                <a:latin typeface="Arial" panose="020B0604020202020204" pitchFamily="34" charset="0"/>
                <a:ea typeface="+mn-ea"/>
                <a:cs typeface="Arial" panose="020B0604020202020204" pitchFamily="34" charset="0"/>
              </a:rPr>
              <a:t>5/28/2026</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1" i="0" kern="1200" dirty="0">
                <a:solidFill>
                  <a:schemeClr val="tx1"/>
                </a:solidFill>
                <a:effectLst/>
                <a:latin typeface="Arial" panose="020B0604020202020204" pitchFamily="34" charset="0"/>
                <a:ea typeface="+mn-ea"/>
                <a:cs typeface="Arial" panose="020B0604020202020204" pitchFamily="34" charset="0"/>
              </a:rPr>
              <a:t>FLSA2026-6</a:t>
            </a:r>
          </a:p>
          <a:p>
            <a:r>
              <a:rPr lang="en-US" sz="1200" b="0" i="0" kern="1200" dirty="0">
                <a:solidFill>
                  <a:schemeClr val="tx1"/>
                </a:solidFill>
                <a:effectLst/>
                <a:latin typeface="Arial" panose="020B0604020202020204" pitchFamily="34" charset="0"/>
                <a:ea typeface="+mn-ea"/>
                <a:cs typeface="Arial" panose="020B0604020202020204" pitchFamily="34" charset="0"/>
              </a:rPr>
              <a:t>Whether a bonus calculated by comparing an employee’s total straight-time and overtime earnings to the total straight-time and overtime earnings of all employees eligible for the bonus is a “percentage of total earnings” bonus under 29 C.F.R. 778.210 that provides for the simultaneous payment of any overtime compensation due on the bonus, thus satisfying the FLSA’s overtime pay requirement.</a:t>
            </a:r>
          </a:p>
          <a:p>
            <a:r>
              <a:rPr lang="en-US" sz="1200" b="0" i="0" kern="1200" dirty="0">
                <a:solidFill>
                  <a:schemeClr val="tx1"/>
                </a:solidFill>
                <a:effectLst/>
                <a:latin typeface="Arial" panose="020B0604020202020204" pitchFamily="34" charset="0"/>
                <a:ea typeface="+mn-ea"/>
                <a:cs typeface="Arial" panose="020B0604020202020204" pitchFamily="34" charset="0"/>
              </a:rPr>
              <a:t>FLSA - Administrator</a:t>
            </a:r>
          </a:p>
          <a:p>
            <a:r>
              <a:rPr lang="en-US" sz="1200" b="0" i="0" kern="1200" dirty="0">
                <a:solidFill>
                  <a:schemeClr val="tx1"/>
                </a:solidFill>
                <a:effectLst/>
                <a:latin typeface="Arial" panose="020B0604020202020204" pitchFamily="34" charset="0"/>
                <a:ea typeface="+mn-ea"/>
                <a:cs typeface="Arial" panose="020B0604020202020204" pitchFamily="34" charset="0"/>
              </a:rPr>
              <a:t>5/28/2026</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1" i="0" kern="1200" dirty="0">
                <a:solidFill>
                  <a:schemeClr val="tx1"/>
                </a:solidFill>
                <a:effectLst/>
                <a:latin typeface="Arial" panose="020B0604020202020204" pitchFamily="34" charset="0"/>
                <a:ea typeface="+mn-ea"/>
                <a:cs typeface="Arial" panose="020B0604020202020204" pitchFamily="34" charset="0"/>
              </a:rPr>
              <a:t>FLSA2026-5</a:t>
            </a:r>
          </a:p>
          <a:p>
            <a:r>
              <a:rPr lang="en-US" sz="1200" b="0" i="0" kern="1200" dirty="0">
                <a:solidFill>
                  <a:schemeClr val="tx1"/>
                </a:solidFill>
                <a:effectLst/>
                <a:latin typeface="Arial" panose="020B0604020202020204" pitchFamily="34" charset="0"/>
                <a:ea typeface="+mn-ea"/>
                <a:cs typeface="Arial" panose="020B0604020202020204" pitchFamily="34" charset="0"/>
              </a:rPr>
              <a:t>Whether an employee exempt pursuant to section 13(a)(1) of the FLSA can perform additional work in a secondary role at an hourly rate, and if so, what overtime implications may arise.</a:t>
            </a:r>
          </a:p>
          <a:p>
            <a:r>
              <a:rPr lang="en-US" sz="1200" b="0" i="0" kern="1200" dirty="0">
                <a:solidFill>
                  <a:schemeClr val="tx1"/>
                </a:solidFill>
                <a:effectLst/>
                <a:latin typeface="Arial" panose="020B0604020202020204" pitchFamily="34" charset="0"/>
                <a:ea typeface="+mn-ea"/>
                <a:cs typeface="Arial" panose="020B0604020202020204" pitchFamily="34" charset="0"/>
              </a:rPr>
              <a:t>FLSA - Administrator</a:t>
            </a:r>
          </a:p>
          <a:p>
            <a:r>
              <a:rPr lang="en-US" sz="1200" b="0" i="0" kern="1200" dirty="0">
                <a:solidFill>
                  <a:schemeClr val="tx1"/>
                </a:solidFill>
                <a:effectLst/>
                <a:latin typeface="Arial" panose="020B0604020202020204" pitchFamily="34" charset="0"/>
                <a:ea typeface="+mn-ea"/>
                <a:cs typeface="Arial" panose="020B0604020202020204" pitchFamily="34" charset="0"/>
              </a:rPr>
              <a:t>5/28/2026</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1" i="0" kern="1200" dirty="0">
                <a:solidFill>
                  <a:schemeClr val="tx1"/>
                </a:solidFill>
                <a:effectLst/>
                <a:latin typeface="Arial" panose="020B0604020202020204" pitchFamily="34" charset="0"/>
                <a:ea typeface="+mn-ea"/>
                <a:cs typeface="Arial" panose="020B0604020202020204" pitchFamily="34" charset="0"/>
              </a:rPr>
              <a:t>FLSA2026-4</a:t>
            </a:r>
          </a:p>
          <a:p>
            <a:r>
              <a:rPr lang="en-US" sz="1200" b="0" i="0" kern="1200" dirty="0">
                <a:solidFill>
                  <a:schemeClr val="tx1"/>
                </a:solidFill>
                <a:effectLst/>
                <a:latin typeface="Arial" panose="020B0604020202020204" pitchFamily="34" charset="0"/>
                <a:ea typeface="+mn-ea"/>
                <a:cs typeface="Arial" panose="020B0604020202020204" pitchFamily="34" charset="0"/>
              </a:rPr>
              <a:t>Whether, for purposes of the overtime exemption for certain commissioned employees in section 7(i) of the FLSA, an employer in a jurisdiction in which the state minimum wage exceeds the federal minimum wage must use the federal minimum wage, or alternatively, the higher state minimum wage, to determine whether it has satisfied the minimum pay standard in section 7(i)(1), and whether tips are deemed compensation for purposes of section 7(i)(2)’s requirement that more than half the employee’s compensation consist of commissions.</a:t>
            </a:r>
          </a:p>
          <a:p>
            <a:r>
              <a:rPr lang="en-US" sz="1200" b="0" i="0" kern="1200" dirty="0">
                <a:solidFill>
                  <a:schemeClr val="tx1"/>
                </a:solidFill>
                <a:effectLst/>
                <a:latin typeface="Arial" panose="020B0604020202020204" pitchFamily="34" charset="0"/>
                <a:ea typeface="+mn-ea"/>
                <a:cs typeface="Arial" panose="020B0604020202020204" pitchFamily="34" charset="0"/>
              </a:rPr>
              <a:t>FLSA - Administrator</a:t>
            </a:r>
          </a:p>
          <a:p>
            <a:r>
              <a:rPr lang="en-US" sz="1200" b="0" i="0" kern="1200" dirty="0">
                <a:solidFill>
                  <a:schemeClr val="tx1"/>
                </a:solidFill>
                <a:effectLst/>
                <a:latin typeface="Arial" panose="020B0604020202020204" pitchFamily="34" charset="0"/>
                <a:ea typeface="+mn-ea"/>
                <a:cs typeface="Arial" panose="020B0604020202020204" pitchFamily="34" charset="0"/>
              </a:rPr>
              <a:t>1/5/2026</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1" i="0" kern="1200" dirty="0">
                <a:solidFill>
                  <a:schemeClr val="tx1"/>
                </a:solidFill>
                <a:effectLst/>
                <a:latin typeface="Arial" panose="020B0604020202020204" pitchFamily="34" charset="0"/>
                <a:ea typeface="+mn-ea"/>
                <a:cs typeface="Arial" panose="020B0604020202020204" pitchFamily="34" charset="0"/>
              </a:rPr>
              <a:t>FLSA2026-3</a:t>
            </a:r>
          </a:p>
          <a:p>
            <a:r>
              <a:rPr lang="en-US" sz="1200" b="0" i="0" kern="1200" dirty="0">
                <a:solidFill>
                  <a:schemeClr val="tx1"/>
                </a:solidFill>
                <a:effectLst/>
                <a:latin typeface="Arial" panose="020B0604020202020204" pitchFamily="34" charset="0"/>
                <a:ea typeface="+mn-ea"/>
                <a:cs typeface="Arial" panose="020B0604020202020204" pitchFamily="34" charset="0"/>
              </a:rPr>
              <a:t>Whether a union and employer can enter into a collective bargaining agreement that mandates a 15-minute “roll call” prior to each scheduled shift but excludes that time when calculating overtime premiums under the FLSA.</a:t>
            </a:r>
          </a:p>
          <a:p>
            <a:r>
              <a:rPr lang="en-US" sz="1200" b="0" i="0" kern="1200" dirty="0">
                <a:solidFill>
                  <a:schemeClr val="tx1"/>
                </a:solidFill>
                <a:effectLst/>
                <a:latin typeface="Arial" panose="020B0604020202020204" pitchFamily="34" charset="0"/>
                <a:ea typeface="+mn-ea"/>
                <a:cs typeface="Arial" panose="020B0604020202020204" pitchFamily="34" charset="0"/>
              </a:rPr>
              <a:t>FLSA - Administrator</a:t>
            </a:r>
          </a:p>
          <a:p>
            <a:r>
              <a:rPr lang="en-US" sz="1200" b="0" i="0" kern="1200" dirty="0">
                <a:solidFill>
                  <a:schemeClr val="tx1"/>
                </a:solidFill>
                <a:effectLst/>
                <a:latin typeface="Arial" panose="020B0604020202020204" pitchFamily="34" charset="0"/>
                <a:ea typeface="+mn-ea"/>
                <a:cs typeface="Arial" panose="020B0604020202020204" pitchFamily="34" charset="0"/>
              </a:rPr>
              <a:t>1/5/2026</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1" i="0" kern="1200" dirty="0">
                <a:solidFill>
                  <a:schemeClr val="tx1"/>
                </a:solidFill>
                <a:effectLst/>
                <a:latin typeface="Arial" panose="020B0604020202020204" pitchFamily="34" charset="0"/>
                <a:ea typeface="+mn-ea"/>
                <a:cs typeface="Arial" panose="020B0604020202020204" pitchFamily="34" charset="0"/>
              </a:rPr>
              <a:t>FLSA2026-2</a:t>
            </a:r>
          </a:p>
          <a:p>
            <a:r>
              <a:rPr lang="en-US" sz="1200" b="0" i="0" kern="1200" dirty="0">
                <a:solidFill>
                  <a:schemeClr val="tx1"/>
                </a:solidFill>
                <a:effectLst/>
                <a:latin typeface="Arial" panose="020B0604020202020204" pitchFamily="34" charset="0"/>
                <a:ea typeface="+mn-ea"/>
                <a:cs typeface="Arial" panose="020B0604020202020204" pitchFamily="34" charset="0"/>
              </a:rPr>
              <a:t>Whether section 7(e) of the FLSA permits an employer to exclude certain bonus payments from an employee's regular rate of pay. The letter also addresses how to include these payments in the calculation of employee overtime premiums if the payments must be included in an employee's regular rate of pay.</a:t>
            </a:r>
          </a:p>
          <a:p>
            <a:r>
              <a:rPr lang="en-US" sz="1200" b="0" i="0" kern="1200" dirty="0">
                <a:solidFill>
                  <a:schemeClr val="tx1"/>
                </a:solidFill>
                <a:effectLst/>
                <a:latin typeface="Arial" panose="020B0604020202020204" pitchFamily="34" charset="0"/>
                <a:ea typeface="+mn-ea"/>
                <a:cs typeface="Arial" panose="020B0604020202020204" pitchFamily="34" charset="0"/>
              </a:rPr>
              <a:t>FLSA - Administrator</a:t>
            </a:r>
          </a:p>
          <a:p>
            <a:r>
              <a:rPr lang="en-US" sz="1200" b="0" i="0" kern="1200" dirty="0">
                <a:solidFill>
                  <a:schemeClr val="tx1"/>
                </a:solidFill>
                <a:effectLst/>
                <a:latin typeface="Arial" panose="020B0604020202020204" pitchFamily="34" charset="0"/>
                <a:ea typeface="+mn-ea"/>
                <a:cs typeface="Arial" panose="020B0604020202020204" pitchFamily="34" charset="0"/>
              </a:rPr>
              <a:t>1/5/2026</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1" i="0" kern="1200" dirty="0">
                <a:solidFill>
                  <a:schemeClr val="tx1"/>
                </a:solidFill>
                <a:effectLst/>
                <a:latin typeface="Arial" panose="020B0604020202020204" pitchFamily="34" charset="0"/>
                <a:ea typeface="+mn-ea"/>
                <a:cs typeface="Arial" panose="020B0604020202020204" pitchFamily="34" charset="0"/>
              </a:rPr>
              <a:t>FLSA2026-1</a:t>
            </a:r>
          </a:p>
          <a:p>
            <a:r>
              <a:rPr lang="en-US" sz="1200" b="0" i="0" kern="1200" dirty="0">
                <a:solidFill>
                  <a:schemeClr val="tx1"/>
                </a:solidFill>
                <a:effectLst/>
                <a:latin typeface="Arial" panose="020B0604020202020204" pitchFamily="34" charset="0"/>
                <a:ea typeface="+mn-ea"/>
                <a:cs typeface="Arial" panose="020B0604020202020204" pitchFamily="34" charset="0"/>
              </a:rPr>
              <a:t>Whether an employee's role meets the criteria for the learned professional exemption under section 13(a)(1) of the FLSA, and, if so, whether an employer is nevertheless permitted to reclassify the employee as non-exempt.</a:t>
            </a:r>
          </a:p>
          <a:p>
            <a:endParaRPr lang="en-US" dirty="0"/>
          </a:p>
        </p:txBody>
      </p:sp>
      <p:sp>
        <p:nvSpPr>
          <p:cNvPr id="4" name="Slide Number Placeholder 3">
            <a:extLst>
              <a:ext uri="{FF2B5EF4-FFF2-40B4-BE49-F238E27FC236}">
                <a16:creationId xmlns:a16="http://schemas.microsoft.com/office/drawing/2014/main" id="{41A777C1-1ED3-2A0E-EAC1-1F26F85E6CDC}"/>
              </a:ext>
            </a:extLst>
          </p:cNvPr>
          <p:cNvSpPr>
            <a:spLocks noGrp="1"/>
          </p:cNvSpPr>
          <p:nvPr>
            <p:ph type="sldNum" sz="quarter" idx="5"/>
          </p:nvPr>
        </p:nvSpPr>
        <p:spPr/>
        <p:txBody>
          <a:bodyPr/>
          <a:lstStyle/>
          <a:p>
            <a:fld id="{FB22527A-A7A9-4F58-AC23-3B8784566F19}" type="slidenum">
              <a:rPr lang="en-US" smtClean="0"/>
              <a:pPr/>
              <a:t>6</a:t>
            </a:fld>
            <a:endParaRPr lang="en-US" dirty="0"/>
          </a:p>
        </p:txBody>
      </p:sp>
    </p:spTree>
    <p:extLst>
      <p:ext uri="{BB962C8B-B14F-4D97-AF65-F5344CB8AC3E}">
        <p14:creationId xmlns:p14="http://schemas.microsoft.com/office/powerpoint/2010/main" val="3073744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4CF10-30FD-DD7F-E3D3-889C21802E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C0ACC4-4C02-A4D0-C6E2-28967BB306C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96FD989-5294-05BE-A752-9568AAFDA83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Arial" panose="020B0604020202020204" pitchFamily="34" charset="0"/>
                <a:ea typeface="+mn-ea"/>
                <a:cs typeface="Arial" panose="020B0604020202020204" pitchFamily="34" charset="0"/>
                <a:hlinkClick r:id="rId3"/>
              </a:rPr>
              <a:t>DOL’s First Batch of Trump 2.0 Opinion Letters Address Tip Pools, Emergency Pay + Joint Employment</a:t>
            </a:r>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US" dirty="0"/>
              <a:t>https://www.jacksonlewis.com/insights/dols-first-batch-trump-20-opinion-letters-address-tip-pools-emergency-pay-joint-employment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New DOL Opinion Letters Clarify Exempt Status, Quarterly Bonuses, Meal Periods + Pre-Shift Activities</a:t>
            </a:r>
          </a:p>
          <a:p>
            <a:r>
              <a:rPr lang="en-US" dirty="0"/>
              <a:t>https://www.jacksonlewis.com/insights/new-dol-opinion-letters-clarify-exempt-status-quarterly-bonuses-meal-periods-pre-shift-activities</a:t>
            </a:r>
          </a:p>
          <a:p>
            <a:endParaRPr lang="en-US" dirty="0"/>
          </a:p>
          <a:p>
            <a:r>
              <a:rPr lang="en-US" sz="1200" b="1" i="0" kern="1200" dirty="0">
                <a:solidFill>
                  <a:schemeClr val="tx1"/>
                </a:solidFill>
                <a:effectLst/>
                <a:latin typeface="Arial" panose="020B0604020202020204" pitchFamily="34" charset="0"/>
                <a:ea typeface="+mn-ea"/>
                <a:cs typeface="Arial" panose="020B0604020202020204" pitchFamily="34" charset="0"/>
              </a:rPr>
              <a:t>FLSA2026-10</a:t>
            </a:r>
          </a:p>
          <a:p>
            <a:r>
              <a:rPr lang="en-US" sz="1200" b="0" i="0" kern="1200" dirty="0">
                <a:solidFill>
                  <a:schemeClr val="tx1"/>
                </a:solidFill>
                <a:effectLst/>
                <a:latin typeface="Arial" panose="020B0604020202020204" pitchFamily="34" charset="0"/>
                <a:ea typeface="+mn-ea"/>
                <a:cs typeface="Arial" panose="020B0604020202020204" pitchFamily="34" charset="0"/>
              </a:rPr>
              <a:t>Whether time spent by an employee receiving pages, calling clients and other workers to schedule appointments, and driving from home to the first client appointment is worktime that an employer must record and pay for under the FLSA.</a:t>
            </a:r>
          </a:p>
          <a:p>
            <a:r>
              <a:rPr lang="en-US" sz="1200" b="0" i="0" kern="1200" dirty="0">
                <a:solidFill>
                  <a:schemeClr val="tx1"/>
                </a:solidFill>
                <a:effectLst/>
                <a:latin typeface="Arial" panose="020B0604020202020204" pitchFamily="34" charset="0"/>
                <a:ea typeface="+mn-ea"/>
                <a:cs typeface="Arial" panose="020B0604020202020204" pitchFamily="34" charset="0"/>
              </a:rPr>
              <a:t>FLSA - Administrator</a:t>
            </a:r>
          </a:p>
          <a:p>
            <a:r>
              <a:rPr lang="en-US" sz="1200" b="0" i="0" kern="1200" dirty="0">
                <a:solidFill>
                  <a:schemeClr val="tx1"/>
                </a:solidFill>
                <a:effectLst/>
                <a:latin typeface="Arial" panose="020B0604020202020204" pitchFamily="34" charset="0"/>
                <a:ea typeface="+mn-ea"/>
                <a:cs typeface="Arial" panose="020B0604020202020204" pitchFamily="34" charset="0"/>
              </a:rPr>
              <a:t>7/22/2026</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1" i="0" kern="1200" dirty="0">
                <a:solidFill>
                  <a:schemeClr val="tx1"/>
                </a:solidFill>
                <a:effectLst/>
                <a:latin typeface="Arial" panose="020B0604020202020204" pitchFamily="34" charset="0"/>
                <a:ea typeface="+mn-ea"/>
                <a:cs typeface="Arial" panose="020B0604020202020204" pitchFamily="34" charset="0"/>
              </a:rPr>
              <a:t>FLSA2026-9</a:t>
            </a:r>
          </a:p>
          <a:p>
            <a:r>
              <a:rPr lang="en-US" sz="1200" b="0" i="0" kern="1200" dirty="0">
                <a:solidFill>
                  <a:schemeClr val="tx1"/>
                </a:solidFill>
                <a:effectLst/>
                <a:latin typeface="Arial" panose="020B0604020202020204" pitchFamily="34" charset="0"/>
                <a:ea typeface="+mn-ea"/>
                <a:cs typeface="Arial" panose="020B0604020202020204" pitchFamily="34" charset="0"/>
              </a:rPr>
              <a:t>Whether mid-day travel between an employee's home and work office is worktime that an employer must record and pay for under the FLSA, where the employee performs work at both locations and the mid-day travel is offered as a voluntary alternative to unpaid commuter travel that would otherwise occur before or after the employee's workday.</a:t>
            </a:r>
          </a:p>
          <a:p>
            <a:r>
              <a:rPr lang="en-US" sz="1200" b="0" i="0" kern="1200" dirty="0">
                <a:solidFill>
                  <a:schemeClr val="tx1"/>
                </a:solidFill>
                <a:effectLst/>
                <a:latin typeface="Arial" panose="020B0604020202020204" pitchFamily="34" charset="0"/>
                <a:ea typeface="+mn-ea"/>
                <a:cs typeface="Arial" panose="020B0604020202020204" pitchFamily="34" charset="0"/>
              </a:rPr>
              <a:t>FLSA - Administrator</a:t>
            </a:r>
          </a:p>
          <a:p>
            <a:r>
              <a:rPr lang="en-US" sz="1200" b="0" i="0" kern="1200" dirty="0">
                <a:solidFill>
                  <a:schemeClr val="tx1"/>
                </a:solidFill>
                <a:effectLst/>
                <a:latin typeface="Arial" panose="020B0604020202020204" pitchFamily="34" charset="0"/>
                <a:ea typeface="+mn-ea"/>
                <a:cs typeface="Arial" panose="020B0604020202020204" pitchFamily="34" charset="0"/>
              </a:rPr>
              <a:t>7/22/2026</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a:extLst>
              <a:ext uri="{FF2B5EF4-FFF2-40B4-BE49-F238E27FC236}">
                <a16:creationId xmlns:a16="http://schemas.microsoft.com/office/drawing/2014/main" id="{A3F6E81E-58D7-86F1-3534-3AAE54333AE3}"/>
              </a:ext>
            </a:extLst>
          </p:cNvPr>
          <p:cNvSpPr>
            <a:spLocks noGrp="1"/>
          </p:cNvSpPr>
          <p:nvPr>
            <p:ph type="sldNum" sz="quarter" idx="5"/>
          </p:nvPr>
        </p:nvSpPr>
        <p:spPr/>
        <p:txBody>
          <a:bodyPr/>
          <a:lstStyle/>
          <a:p>
            <a:fld id="{FB22527A-A7A9-4F58-AC23-3B8784566F19}" type="slidenum">
              <a:rPr lang="en-US" smtClean="0"/>
              <a:pPr/>
              <a:t>7</a:t>
            </a:fld>
            <a:endParaRPr lang="en-US" dirty="0"/>
          </a:p>
        </p:txBody>
      </p:sp>
    </p:spTree>
    <p:extLst>
      <p:ext uri="{BB962C8B-B14F-4D97-AF65-F5344CB8AC3E}">
        <p14:creationId xmlns:p14="http://schemas.microsoft.com/office/powerpoint/2010/main" val="1643756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Arial" panose="020B0604020202020204" pitchFamily="34" charset="0"/>
                <a:ea typeface="+mn-ea"/>
                <a:cs typeface="Arial" panose="020B0604020202020204" pitchFamily="34" charset="0"/>
                <a:hlinkClick r:id="rId3"/>
              </a:rPr>
              <a:t>DOL Regulatory Roundup: What Employers Need to Know</a:t>
            </a:r>
            <a:r>
              <a:rPr lang="en-US" sz="1200" kern="1200" dirty="0">
                <a:solidFill>
                  <a:schemeClr val="tx1"/>
                </a:solidFill>
                <a:effectLst/>
                <a:latin typeface="Arial" panose="020B0604020202020204" pitchFamily="34" charset="0"/>
                <a:ea typeface="+mn-ea"/>
                <a:cs typeface="Arial" panose="020B0604020202020204" pitchFamily="34" charset="0"/>
              </a:rPr>
              <a:t> </a:t>
            </a:r>
          </a:p>
          <a:p>
            <a:endParaRPr lang="en-US" dirty="0"/>
          </a:p>
          <a:p>
            <a:r>
              <a:rPr lang="en-US" dirty="0"/>
              <a:t>IC rule published Feb. 27, 2026; comment period ended April 28.  Applies to the FLSA, FMLA, MSPA</a:t>
            </a:r>
          </a:p>
          <a:p>
            <a:endParaRPr lang="en-US" dirty="0"/>
          </a:p>
          <a:p>
            <a:r>
              <a:rPr lang="en-US" dirty="0"/>
              <a:t>https://www.jacksonlewis.com/insights/dols-proposed-2026-independent-contractor-rule-what-employers-need-know</a:t>
            </a:r>
          </a:p>
          <a:p>
            <a:endParaRPr lang="en-US" dirty="0"/>
          </a:p>
          <a:p>
            <a:r>
              <a:rPr lang="en-US" dirty="0"/>
              <a:t>--2024 Independent contractor rule:  A number of cases pending challenging the 2024 Biden independent contractor rule are pending. So far, the rule has been upheld by the courts. DOL is still defending but also successfully moved to get these cases held in abeyance. DOL proposed rule would rescind the 2024 rule. Meanwhile, DOL will not enforce the current rule (although it remains in effect). </a:t>
            </a:r>
          </a:p>
          <a:p>
            <a:endParaRPr lang="en-US" dirty="0"/>
          </a:p>
          <a:p>
            <a:r>
              <a:rPr lang="en-US" dirty="0"/>
              <a:t>For discussion of Biden independent contractor rule, see Year in Review https://www.jacksonlewis.com/sites/default/files/2026-01/JL_Wage_Hour_Year_In_Review_2025_0.pdf</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8</a:t>
            </a:fld>
            <a:endParaRPr lang="en-US" dirty="0"/>
          </a:p>
        </p:txBody>
      </p:sp>
    </p:spTree>
    <p:extLst>
      <p:ext uri="{BB962C8B-B14F-4D97-AF65-F5344CB8AC3E}">
        <p14:creationId xmlns:p14="http://schemas.microsoft.com/office/powerpoint/2010/main" val="4051494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DOL Rethinks Joint Employer Standard: Proposal Revisits, Revises 2020 Rule - Jackson Lewis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Proposed rule issues April 23, 2026. Final rule issuance TBD.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this is the same four-factor test adopted by DOL in 2020 final rule (Trump I). However, there are several substantive differences. See article.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 horizontal v. vertical joint employment</a:t>
            </a:r>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9</a:t>
            </a:fld>
            <a:endParaRPr lang="en-US" dirty="0"/>
          </a:p>
        </p:txBody>
      </p:sp>
    </p:spTree>
    <p:extLst>
      <p:ext uri="{BB962C8B-B14F-4D97-AF65-F5344CB8AC3E}">
        <p14:creationId xmlns:p14="http://schemas.microsoft.com/office/powerpoint/2010/main" val="3501660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Considerable variation by circuit on dual jobs rule application. DOL rule may have significant impact.</a:t>
            </a:r>
          </a:p>
          <a:p>
            <a:endParaRPr lang="en-US" dirty="0"/>
          </a:p>
          <a:p>
            <a:r>
              <a:rPr lang="en-US" b="1" dirty="0"/>
              <a:t>Semiannual agenda said it aims to issue a proposed rule in August 2026</a:t>
            </a:r>
            <a:r>
              <a:rPr lang="en-US" dirty="0"/>
              <a:t>. (But these projections are often aspirational.) The agency does not specify what that proposed rule will look like, but the agency is clearly in deregulatory mode and it is assumed the rule will be stricken, or narrowed to clarify its original intent applies, and nothing more. (Dual jobs regulation originally addressed the situation when a tip-earning employee has a second, non-tipped job for the same employer (e.g., works as both a waiter and custodian). </a:t>
            </a:r>
          </a:p>
          <a:p>
            <a:endParaRPr lang="en-US" dirty="0"/>
          </a:p>
          <a:p>
            <a:r>
              <a:rPr lang="en-US" dirty="0"/>
              <a:t>DOL issued “80/20” guidance in 1988, interpreting dual jobs rule to limit “nontipped” work to 20% of a server’s work time</a:t>
            </a:r>
          </a:p>
          <a:p>
            <a:r>
              <a:rPr lang="en-US" dirty="0"/>
              <a:t>The 2021 final rule codified the 80/20 guidance and created three new categories: 1) directly tip-producing work; directly tip “supporting” work (like a server bussing tables) and (3) work unrelated to tipped occupation (e.g. cooking food). It also created a “30-minute rule” providing that directly supporting work cannot be performed for more than 30 minutes at a time.</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B22527A-A7A9-4F58-AC23-3B8784566F19}" type="slidenum">
              <a:rPr lang="en-US" smtClean="0"/>
              <a:pPr/>
              <a:t>10</a:t>
            </a:fld>
            <a:endParaRPr lang="en-US" dirty="0"/>
          </a:p>
        </p:txBody>
      </p:sp>
    </p:spTree>
    <p:extLst>
      <p:ext uri="{BB962C8B-B14F-4D97-AF65-F5344CB8AC3E}">
        <p14:creationId xmlns:p14="http://schemas.microsoft.com/office/powerpoint/2010/main" val="15737234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7.sv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8.sv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0.svg"/><Relationship Id="rId1" Type="http://schemas.openxmlformats.org/officeDocument/2006/relationships/slideMaster" Target="../slideMasters/slideMaster1.xm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21.sv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sv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g"/><Relationship Id="rId7" Type="http://schemas.openxmlformats.org/officeDocument/2006/relationships/image" Target="../media/image30.jpeg"/><Relationship Id="rId2" Type="http://schemas.openxmlformats.org/officeDocument/2006/relationships/image" Target="../media/image10.svg"/><Relationship Id="rId1" Type="http://schemas.openxmlformats.org/officeDocument/2006/relationships/slideMaster" Target="../slideMasters/slideMaster1.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jpeg"/></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7.sv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8.sv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8.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ight">
    <p:bg>
      <p:bgPr>
        <a:solidFill>
          <a:schemeClr val="bg1"/>
        </a:solidFill>
        <a:effectLst/>
      </p:bgPr>
    </p:bg>
    <p:spTree>
      <p:nvGrpSpPr>
        <p:cNvPr id="1" name=""/>
        <p:cNvGrpSpPr/>
        <p:nvPr/>
      </p:nvGrpSpPr>
      <p:grpSpPr>
        <a:xfrm>
          <a:off x="0" y="0"/>
          <a:ext cx="0" cy="0"/>
          <a:chOff x="0" y="0"/>
          <a:chExt cx="0" cy="0"/>
        </a:xfrm>
      </p:grpSpPr>
      <p:pic>
        <p:nvPicPr>
          <p:cNvPr id="13" name="Cover Background Light">
            <a:extLst>
              <a:ext uri="{FF2B5EF4-FFF2-40B4-BE49-F238E27FC236}">
                <a16:creationId xmlns:a16="http://schemas.microsoft.com/office/drawing/2014/main" id="{A05AC27E-FD61-434F-AF2C-0A80409B8DC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2192000" cy="6858001"/>
          </a:xfrm>
          <a:prstGeom prst="rect">
            <a:avLst/>
          </a:prstGeom>
        </p:spPr>
      </p:pic>
      <p:pic>
        <p:nvPicPr>
          <p:cNvPr id="21" name="JL Logo">
            <a:extLst>
              <a:ext uri="{FF2B5EF4-FFF2-40B4-BE49-F238E27FC236}">
                <a16:creationId xmlns:a16="http://schemas.microsoft.com/office/drawing/2014/main" id="{99B3A365-3C49-434C-919E-1F88E4ECA7E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18411" y="5506091"/>
            <a:ext cx="2834745" cy="362020"/>
          </a:xfrm>
          <a:prstGeom prst="rect">
            <a:avLst/>
          </a:prstGeom>
        </p:spPr>
      </p:pic>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1447800" y="2408238"/>
            <a:ext cx="6163234" cy="2118042"/>
          </a:xfrm>
        </p:spPr>
        <p:txBody>
          <a:bodyPr anchor="t" anchorCtr="0">
            <a:noAutofit/>
          </a:bodyPr>
          <a:lstStyle>
            <a:lvl1pPr algn="l">
              <a:lnSpc>
                <a:spcPct val="90000"/>
              </a:lnSpc>
              <a:defRPr sz="5600">
                <a:solidFill>
                  <a:schemeClr val="bg2"/>
                </a:solidFill>
                <a:latin typeface="Baskerville Old Face" panose="02020602080505020303" pitchFamily="18" charset="0"/>
              </a:defRPr>
            </a:lvl1pPr>
          </a:lstStyle>
          <a:p>
            <a:r>
              <a:rPr lang="en-US" dirty="0"/>
              <a:t>Click to Edit Master Subtitle Style</a:t>
            </a:r>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hasCustomPrompt="1"/>
          </p:nvPr>
        </p:nvSpPr>
        <p:spPr>
          <a:xfrm>
            <a:off x="1447800" y="779370"/>
            <a:ext cx="6163234" cy="1655762"/>
          </a:xfrm>
        </p:spPr>
        <p:txBody>
          <a:bodyPr anchor="b" anchorCtr="0">
            <a:noAutofit/>
          </a:bodyPr>
          <a:lstStyle>
            <a:lvl1pPr marL="0" indent="0" algn="l">
              <a:lnSpc>
                <a:spcPct val="90000"/>
              </a:lnSpc>
              <a:buNone/>
              <a:defRPr sz="5000" b="0" i="0">
                <a:solidFill>
                  <a:schemeClr val="accent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Title Style</a:t>
            </a:r>
          </a:p>
        </p:txBody>
      </p:sp>
      <p:sp>
        <p:nvSpPr>
          <p:cNvPr id="11" name="Presentation info">
            <a:extLst>
              <a:ext uri="{FF2B5EF4-FFF2-40B4-BE49-F238E27FC236}">
                <a16:creationId xmlns:a16="http://schemas.microsoft.com/office/drawing/2014/main" id="{967C343B-7E3F-488A-8B3A-B01F33C7F09E}"/>
              </a:ext>
            </a:extLst>
          </p:cNvPr>
          <p:cNvSpPr>
            <a:spLocks noGrp="1"/>
          </p:cNvSpPr>
          <p:nvPr>
            <p:ph type="body" sz="quarter" idx="10" hasCustomPrompt="1"/>
          </p:nvPr>
        </p:nvSpPr>
        <p:spPr>
          <a:xfrm>
            <a:off x="1443311" y="4526280"/>
            <a:ext cx="4204454" cy="1722120"/>
          </a:xfrm>
        </p:spPr>
        <p:txBody>
          <a:bodyPr>
            <a:noAutofit/>
          </a:bodyPr>
          <a:lstStyle>
            <a:lvl1pPr>
              <a:lnSpc>
                <a:spcPct val="150000"/>
              </a:lnSpc>
              <a:spcBef>
                <a:spcPts val="500"/>
              </a:spcBef>
              <a:defRPr sz="1800" b="0" i="0">
                <a:solidFill>
                  <a:schemeClr val="accent1"/>
                </a:solidFill>
                <a:latin typeface="Arial" panose="020B0604020202020204" pitchFamily="34" charset="0"/>
                <a:cs typeface="Arial" panose="020B0604020202020204" pitchFamily="34" charset="0"/>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sp>
        <p:nvSpPr>
          <p:cNvPr id="4" name="Rectangle 3">
            <a:extLst>
              <a:ext uri="{FF2B5EF4-FFF2-40B4-BE49-F238E27FC236}">
                <a16:creationId xmlns:a16="http://schemas.microsoft.com/office/drawing/2014/main" id="{4364EA46-BFFD-C0DD-2A54-A8605D4144A2}"/>
              </a:ext>
            </a:extLst>
          </p:cNvPr>
          <p:cNvSpPr/>
          <p:nvPr userDrawn="1"/>
        </p:nvSpPr>
        <p:spPr>
          <a:xfrm>
            <a:off x="1451532" y="6400800"/>
            <a:ext cx="1527662" cy="123111"/>
          </a:xfrm>
          <a:prstGeom prst="rect">
            <a:avLst/>
          </a:prstGeom>
        </p:spPr>
        <p:txBody>
          <a:bodyPr wrap="none" lIns="0" tIns="0" rIns="0" bIns="0">
            <a:spAutoFit/>
          </a:bodyPr>
          <a:lstStyle/>
          <a:p>
            <a:r>
              <a:rPr lang="en-US" sz="800" b="0" i="0" dirty="0">
                <a:solidFill>
                  <a:schemeClr val="accent1"/>
                </a:solidFill>
                <a:latin typeface="Arial" panose="020B0604020202020204" pitchFamily="34" charset="0"/>
                <a:cs typeface="Arial" panose="020B0604020202020204" pitchFamily="34" charset="0"/>
              </a:rPr>
              <a:t>© 2024-2025 Jackson Lewis P.C.</a:t>
            </a:r>
          </a:p>
        </p:txBody>
      </p:sp>
    </p:spTree>
    <p:extLst>
      <p:ext uri="{BB962C8B-B14F-4D97-AF65-F5344CB8AC3E}">
        <p14:creationId xmlns:p14="http://schemas.microsoft.com/office/powerpoint/2010/main" val="2005501162"/>
      </p:ext>
    </p:extLst>
  </p:cSld>
  <p:clrMapOvr>
    <a:masterClrMapping/>
  </p:clrMapOvr>
  <p:extLst>
    <p:ext uri="{DCECCB84-F9BA-43D5-87BE-67443E8EF086}">
      <p15:sldGuideLst xmlns:p15="http://schemas.microsoft.com/office/powerpoint/2012/main">
        <p15:guide id="1" pos="816" userDrawn="1">
          <p15:clr>
            <a:srgbClr val="FBAE40"/>
          </p15:clr>
        </p15:guide>
        <p15:guide id="2" pos="912" userDrawn="1">
          <p15:clr>
            <a:srgbClr val="FBAE40"/>
          </p15:clr>
        </p15:guide>
        <p15:guide id="3" orient="horz" pos="285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Texture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463820" y="2408238"/>
            <a:ext cx="4756877" cy="2118042"/>
          </a:xfrm>
        </p:spPr>
        <p:txBody>
          <a:bodyPr anchor="t" anchorCtr="0">
            <a:noAutofit/>
          </a:bodyPr>
          <a:lstStyle>
            <a:lvl1pPr algn="l">
              <a:lnSpc>
                <a:spcPct val="90000"/>
              </a:lnSpc>
              <a:defRPr sz="5600">
                <a:solidFill>
                  <a:schemeClr val="bg2"/>
                </a:solidFill>
                <a:latin typeface="Baskerville Old Face" panose="02020602080505020303" pitchFamily="18" charset="0"/>
              </a:defRPr>
            </a:lvl1pPr>
          </a:lstStyle>
          <a:p>
            <a:r>
              <a:rPr lang="en-US" dirty="0"/>
              <a:t>Click to </a:t>
            </a:r>
            <a:br>
              <a:rPr lang="en-US" dirty="0"/>
            </a:br>
            <a:r>
              <a:rPr lang="en-US" dirty="0"/>
              <a:t>Edit Master </a:t>
            </a:r>
            <a:br>
              <a:rPr lang="en-US" dirty="0"/>
            </a:br>
            <a:r>
              <a:rPr lang="en-US" dirty="0"/>
              <a:t>Subtitle Style</a:t>
            </a:r>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hasCustomPrompt="1"/>
          </p:nvPr>
        </p:nvSpPr>
        <p:spPr>
          <a:xfrm>
            <a:off x="463820" y="779370"/>
            <a:ext cx="4756878" cy="1655762"/>
          </a:xfrm>
        </p:spPr>
        <p:txBody>
          <a:bodyPr anchor="b" anchorCtr="0">
            <a:noAutofit/>
          </a:bodyPr>
          <a:lstStyle>
            <a:lvl1pPr marL="0" indent="0" algn="l">
              <a:lnSpc>
                <a:spcPct val="90000"/>
              </a:lnSpc>
              <a:buNone/>
              <a:defRPr sz="5000" b="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t>
            </a:r>
            <a:br>
              <a:rPr lang="en-US" dirty="0"/>
            </a:br>
            <a:r>
              <a:rPr lang="en-US" dirty="0"/>
              <a:t>Edit Master </a:t>
            </a:r>
            <a:br>
              <a:rPr lang="en-US" dirty="0"/>
            </a:br>
            <a:r>
              <a:rPr lang="en-US" dirty="0"/>
              <a:t>Title Style</a:t>
            </a:r>
          </a:p>
        </p:txBody>
      </p:sp>
      <p:sp>
        <p:nvSpPr>
          <p:cNvPr id="11" name="Presentation info">
            <a:extLst>
              <a:ext uri="{FF2B5EF4-FFF2-40B4-BE49-F238E27FC236}">
                <a16:creationId xmlns:a16="http://schemas.microsoft.com/office/drawing/2014/main" id="{967C343B-7E3F-488A-8B3A-B01F33C7F09E}"/>
              </a:ext>
            </a:extLst>
          </p:cNvPr>
          <p:cNvSpPr>
            <a:spLocks noGrp="1"/>
          </p:cNvSpPr>
          <p:nvPr>
            <p:ph type="body" sz="quarter" idx="10" hasCustomPrompt="1"/>
          </p:nvPr>
        </p:nvSpPr>
        <p:spPr>
          <a:xfrm>
            <a:off x="471439" y="4011930"/>
            <a:ext cx="4748325" cy="1722120"/>
          </a:xfrm>
        </p:spPr>
        <p:txBody>
          <a:bodyPr>
            <a:noAutofit/>
          </a:bodyPr>
          <a:lstStyle>
            <a:lvl1pPr>
              <a:lnSpc>
                <a:spcPct val="90000"/>
              </a:lnSpc>
              <a:spcBef>
                <a:spcPts val="500"/>
              </a:spcBef>
              <a:defRPr sz="1800">
                <a:solidFill>
                  <a:schemeClr val="accent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pic>
        <p:nvPicPr>
          <p:cNvPr id="14" name="Graphic 13">
            <a:extLst>
              <a:ext uri="{FF2B5EF4-FFF2-40B4-BE49-F238E27FC236}">
                <a16:creationId xmlns:a16="http://schemas.microsoft.com/office/drawing/2014/main" id="{FB35F10E-5A3D-4AAA-B1B6-7F212C33D47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220697" y="1252728"/>
            <a:ext cx="6968255" cy="4352544"/>
          </a:xfrm>
          <a:prstGeom prst="rect">
            <a:avLst/>
          </a:prstGeom>
        </p:spPr>
      </p:pic>
      <p:sp>
        <p:nvSpPr>
          <p:cNvPr id="4" name="Rectangle 3">
            <a:extLst>
              <a:ext uri="{FF2B5EF4-FFF2-40B4-BE49-F238E27FC236}">
                <a16:creationId xmlns:a16="http://schemas.microsoft.com/office/drawing/2014/main" id="{35322306-BEB2-03FC-1D1C-E97A54D2E518}"/>
              </a:ext>
            </a:extLst>
          </p:cNvPr>
          <p:cNvSpPr/>
          <p:nvPr userDrawn="1"/>
        </p:nvSpPr>
        <p:spPr>
          <a:xfrm>
            <a:off x="457200" y="6531432"/>
            <a:ext cx="1527662" cy="123111"/>
          </a:xfrm>
          <a:prstGeom prst="rect">
            <a:avLst/>
          </a:prstGeom>
        </p:spPr>
        <p:txBody>
          <a:bodyPr wrap="none" lIns="0" tIns="0" rIns="0" bIns="0">
            <a:spAutoFit/>
          </a:bodyPr>
          <a:lstStyle/>
          <a:p>
            <a:r>
              <a:rPr lang="en-US" sz="800" dirty="0">
                <a:solidFill>
                  <a:schemeClr val="accent1"/>
                </a:solidFill>
              </a:rPr>
              <a:t>© 2024-2025 Jackson Lewis P.C.</a:t>
            </a:r>
          </a:p>
        </p:txBody>
      </p:sp>
      <p:pic>
        <p:nvPicPr>
          <p:cNvPr id="5" name="JL Logo">
            <a:extLst>
              <a:ext uri="{FF2B5EF4-FFF2-40B4-BE49-F238E27FC236}">
                <a16:creationId xmlns:a16="http://schemas.microsoft.com/office/drawing/2014/main" id="{73FEEA4A-5AD5-648D-CA62-F66ED075456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532" y="6183221"/>
            <a:ext cx="1783080" cy="227713"/>
          </a:xfrm>
          <a:prstGeom prst="rect">
            <a:avLst/>
          </a:prstGeom>
        </p:spPr>
      </p:pic>
    </p:spTree>
    <p:extLst>
      <p:ext uri="{BB962C8B-B14F-4D97-AF65-F5344CB8AC3E}">
        <p14:creationId xmlns:p14="http://schemas.microsoft.com/office/powerpoint/2010/main" val="2570462519"/>
      </p:ext>
    </p:extLst>
  </p:cSld>
  <p:clrMapOvr>
    <a:masterClrMapping/>
  </p:clrMapOvr>
  <p:extLst>
    <p:ext uri="{DCECCB84-F9BA-43D5-87BE-67443E8EF086}">
      <p15:sldGuideLst xmlns:p15="http://schemas.microsoft.com/office/powerpoint/2012/main">
        <p15:guide id="2" pos="2760" userDrawn="1">
          <p15:clr>
            <a:srgbClr val="FBAE40"/>
          </p15:clr>
        </p15:guide>
        <p15:guide id="3" orient="horz" pos="237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Texture Light w/ Co-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463820" y="2408238"/>
            <a:ext cx="4756877" cy="2118042"/>
          </a:xfrm>
        </p:spPr>
        <p:txBody>
          <a:bodyPr anchor="t" anchorCtr="0">
            <a:noAutofit/>
          </a:bodyPr>
          <a:lstStyle>
            <a:lvl1pPr algn="l">
              <a:lnSpc>
                <a:spcPct val="90000"/>
              </a:lnSpc>
              <a:defRPr sz="5600">
                <a:solidFill>
                  <a:schemeClr val="bg2"/>
                </a:solidFill>
                <a:latin typeface="Baskerville Old Face" panose="02020602080505020303" pitchFamily="18" charset="0"/>
              </a:defRPr>
            </a:lvl1pPr>
          </a:lstStyle>
          <a:p>
            <a:r>
              <a:rPr lang="en-US" dirty="0"/>
              <a:t>Click to </a:t>
            </a:r>
            <a:br>
              <a:rPr lang="en-US" dirty="0"/>
            </a:br>
            <a:r>
              <a:rPr lang="en-US" dirty="0"/>
              <a:t>Edit Master </a:t>
            </a:r>
            <a:br>
              <a:rPr lang="en-US" dirty="0"/>
            </a:br>
            <a:r>
              <a:rPr lang="en-US" dirty="0"/>
              <a:t>Subtitle Style</a:t>
            </a:r>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hasCustomPrompt="1"/>
          </p:nvPr>
        </p:nvSpPr>
        <p:spPr>
          <a:xfrm>
            <a:off x="463820" y="779370"/>
            <a:ext cx="4756878" cy="1655762"/>
          </a:xfrm>
        </p:spPr>
        <p:txBody>
          <a:bodyPr anchor="b" anchorCtr="0">
            <a:noAutofit/>
          </a:bodyPr>
          <a:lstStyle>
            <a:lvl1pPr marL="0" indent="0" algn="l">
              <a:lnSpc>
                <a:spcPct val="90000"/>
              </a:lnSpc>
              <a:buNone/>
              <a:defRPr sz="5000" b="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t>
            </a:r>
            <a:br>
              <a:rPr lang="en-US" dirty="0"/>
            </a:br>
            <a:r>
              <a:rPr lang="en-US" dirty="0"/>
              <a:t>Edit Master </a:t>
            </a:r>
            <a:br>
              <a:rPr lang="en-US" dirty="0"/>
            </a:br>
            <a:r>
              <a:rPr lang="en-US" dirty="0"/>
              <a:t>Title Style</a:t>
            </a:r>
          </a:p>
        </p:txBody>
      </p:sp>
      <p:sp>
        <p:nvSpPr>
          <p:cNvPr id="11" name="Presentation info">
            <a:extLst>
              <a:ext uri="{FF2B5EF4-FFF2-40B4-BE49-F238E27FC236}">
                <a16:creationId xmlns:a16="http://schemas.microsoft.com/office/drawing/2014/main" id="{967C343B-7E3F-488A-8B3A-B01F33C7F09E}"/>
              </a:ext>
            </a:extLst>
          </p:cNvPr>
          <p:cNvSpPr>
            <a:spLocks noGrp="1"/>
          </p:cNvSpPr>
          <p:nvPr>
            <p:ph type="body" sz="quarter" idx="10" hasCustomPrompt="1"/>
          </p:nvPr>
        </p:nvSpPr>
        <p:spPr>
          <a:xfrm>
            <a:off x="471439" y="4069080"/>
            <a:ext cx="4748325" cy="1722120"/>
          </a:xfrm>
        </p:spPr>
        <p:txBody>
          <a:bodyPr>
            <a:noAutofit/>
          </a:bodyPr>
          <a:lstStyle>
            <a:lvl1pPr>
              <a:lnSpc>
                <a:spcPct val="90000"/>
              </a:lnSpc>
              <a:spcBef>
                <a:spcPts val="500"/>
              </a:spcBef>
              <a:defRPr sz="1800">
                <a:solidFill>
                  <a:schemeClr val="accent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pic>
        <p:nvPicPr>
          <p:cNvPr id="14" name="Graphic 13">
            <a:extLst>
              <a:ext uri="{FF2B5EF4-FFF2-40B4-BE49-F238E27FC236}">
                <a16:creationId xmlns:a16="http://schemas.microsoft.com/office/drawing/2014/main" id="{FB35F10E-5A3D-4AAA-B1B6-7F212C33D47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220697" y="1252728"/>
            <a:ext cx="6968255" cy="4352544"/>
          </a:xfrm>
          <a:prstGeom prst="rect">
            <a:avLst/>
          </a:prstGeom>
        </p:spPr>
      </p:pic>
      <p:sp>
        <p:nvSpPr>
          <p:cNvPr id="4" name="Rectangle 3">
            <a:extLst>
              <a:ext uri="{FF2B5EF4-FFF2-40B4-BE49-F238E27FC236}">
                <a16:creationId xmlns:a16="http://schemas.microsoft.com/office/drawing/2014/main" id="{35322306-BEB2-03FC-1D1C-E97A54D2E518}"/>
              </a:ext>
            </a:extLst>
          </p:cNvPr>
          <p:cNvSpPr/>
          <p:nvPr userDrawn="1"/>
        </p:nvSpPr>
        <p:spPr>
          <a:xfrm>
            <a:off x="457200" y="6531432"/>
            <a:ext cx="1527662" cy="123111"/>
          </a:xfrm>
          <a:prstGeom prst="rect">
            <a:avLst/>
          </a:prstGeom>
        </p:spPr>
        <p:txBody>
          <a:bodyPr wrap="none" lIns="0" tIns="0" rIns="0" bIns="0">
            <a:spAutoFit/>
          </a:bodyPr>
          <a:lstStyle/>
          <a:p>
            <a:r>
              <a:rPr lang="en-US" sz="800" dirty="0">
                <a:solidFill>
                  <a:schemeClr val="accent1"/>
                </a:solidFill>
              </a:rPr>
              <a:t>© 2024-2025 Jackson Lewis P.C.</a:t>
            </a:r>
          </a:p>
        </p:txBody>
      </p:sp>
      <p:pic>
        <p:nvPicPr>
          <p:cNvPr id="5" name="JL Logo">
            <a:extLst>
              <a:ext uri="{FF2B5EF4-FFF2-40B4-BE49-F238E27FC236}">
                <a16:creationId xmlns:a16="http://schemas.microsoft.com/office/drawing/2014/main" id="{73FEEA4A-5AD5-648D-CA62-F66ED075456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532" y="6183221"/>
            <a:ext cx="1783080" cy="227713"/>
          </a:xfrm>
          <a:prstGeom prst="rect">
            <a:avLst/>
          </a:prstGeom>
        </p:spPr>
      </p:pic>
      <p:sp>
        <p:nvSpPr>
          <p:cNvPr id="7" name="Picture Placeholder 6">
            <a:extLst>
              <a:ext uri="{FF2B5EF4-FFF2-40B4-BE49-F238E27FC236}">
                <a16:creationId xmlns:a16="http://schemas.microsoft.com/office/drawing/2014/main" id="{CD281DEF-68C4-872C-9E34-6F317E1CC262}"/>
              </a:ext>
            </a:extLst>
          </p:cNvPr>
          <p:cNvSpPr>
            <a:spLocks noGrp="1"/>
          </p:cNvSpPr>
          <p:nvPr>
            <p:ph type="pic" sz="quarter" idx="11" hasCustomPrompt="1"/>
          </p:nvPr>
        </p:nvSpPr>
        <p:spPr>
          <a:xfrm>
            <a:off x="8487508" y="5814647"/>
            <a:ext cx="3517167" cy="840154"/>
          </a:xfrm>
        </p:spPr>
        <p:txBody>
          <a:bodyPr anchor="ctr"/>
          <a:lstStyle>
            <a:lvl1pPr algn="ctr">
              <a:defRPr>
                <a:solidFill>
                  <a:schemeClr val="accent4"/>
                </a:solidFill>
              </a:defRPr>
            </a:lvl1pPr>
          </a:lstStyle>
          <a:p>
            <a:r>
              <a:rPr lang="en-US" dirty="0"/>
              <a:t>Co-Branded Logo Here</a:t>
            </a:r>
          </a:p>
        </p:txBody>
      </p:sp>
    </p:spTree>
    <p:extLst>
      <p:ext uri="{BB962C8B-B14F-4D97-AF65-F5344CB8AC3E}">
        <p14:creationId xmlns:p14="http://schemas.microsoft.com/office/powerpoint/2010/main" val="2491259647"/>
      </p:ext>
    </p:extLst>
  </p:cSld>
  <p:clrMapOvr>
    <a:masterClrMapping/>
  </p:clrMapOvr>
  <p:extLst>
    <p:ext uri="{DCECCB84-F9BA-43D5-87BE-67443E8EF086}">
      <p15:sldGuideLst xmlns:p15="http://schemas.microsoft.com/office/powerpoint/2012/main">
        <p15:guide id="2" pos="2760" userDrawn="1">
          <p15:clr>
            <a:srgbClr val="FBAE40"/>
          </p15:clr>
        </p15:guide>
        <p15:guide id="3" orient="horz" pos="2376"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Texture Light w/2 Co-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463820" y="2408238"/>
            <a:ext cx="4756877" cy="2118042"/>
          </a:xfrm>
        </p:spPr>
        <p:txBody>
          <a:bodyPr anchor="t" anchorCtr="0">
            <a:noAutofit/>
          </a:bodyPr>
          <a:lstStyle>
            <a:lvl1pPr algn="l">
              <a:lnSpc>
                <a:spcPct val="90000"/>
              </a:lnSpc>
              <a:defRPr sz="5600">
                <a:solidFill>
                  <a:schemeClr val="bg2"/>
                </a:solidFill>
                <a:latin typeface="Baskerville Old Face" panose="02020602080505020303" pitchFamily="18" charset="0"/>
              </a:defRPr>
            </a:lvl1pPr>
          </a:lstStyle>
          <a:p>
            <a:r>
              <a:rPr lang="en-US" dirty="0"/>
              <a:t>Click to </a:t>
            </a:r>
            <a:br>
              <a:rPr lang="en-US" dirty="0"/>
            </a:br>
            <a:r>
              <a:rPr lang="en-US" dirty="0"/>
              <a:t>Edit Master </a:t>
            </a:r>
            <a:br>
              <a:rPr lang="en-US" dirty="0"/>
            </a:br>
            <a:r>
              <a:rPr lang="en-US" dirty="0"/>
              <a:t>Subtitle Style</a:t>
            </a:r>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hasCustomPrompt="1"/>
          </p:nvPr>
        </p:nvSpPr>
        <p:spPr>
          <a:xfrm>
            <a:off x="463820" y="779370"/>
            <a:ext cx="4756878" cy="1655762"/>
          </a:xfrm>
        </p:spPr>
        <p:txBody>
          <a:bodyPr anchor="b" anchorCtr="0">
            <a:noAutofit/>
          </a:bodyPr>
          <a:lstStyle>
            <a:lvl1pPr marL="0" indent="0" algn="l">
              <a:lnSpc>
                <a:spcPct val="90000"/>
              </a:lnSpc>
              <a:buNone/>
              <a:defRPr sz="5000" b="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t>
            </a:r>
            <a:br>
              <a:rPr lang="en-US" dirty="0"/>
            </a:br>
            <a:r>
              <a:rPr lang="en-US" dirty="0"/>
              <a:t>Edit Master </a:t>
            </a:r>
            <a:br>
              <a:rPr lang="en-US" dirty="0"/>
            </a:br>
            <a:r>
              <a:rPr lang="en-US" dirty="0"/>
              <a:t>Title Style</a:t>
            </a:r>
          </a:p>
        </p:txBody>
      </p:sp>
      <p:sp>
        <p:nvSpPr>
          <p:cNvPr id="11" name="Presentation info">
            <a:extLst>
              <a:ext uri="{FF2B5EF4-FFF2-40B4-BE49-F238E27FC236}">
                <a16:creationId xmlns:a16="http://schemas.microsoft.com/office/drawing/2014/main" id="{967C343B-7E3F-488A-8B3A-B01F33C7F09E}"/>
              </a:ext>
            </a:extLst>
          </p:cNvPr>
          <p:cNvSpPr>
            <a:spLocks noGrp="1"/>
          </p:cNvSpPr>
          <p:nvPr>
            <p:ph type="body" sz="quarter" idx="10" hasCustomPrompt="1"/>
          </p:nvPr>
        </p:nvSpPr>
        <p:spPr>
          <a:xfrm>
            <a:off x="471439" y="3954780"/>
            <a:ext cx="4748325" cy="1722120"/>
          </a:xfrm>
        </p:spPr>
        <p:txBody>
          <a:bodyPr>
            <a:noAutofit/>
          </a:bodyPr>
          <a:lstStyle>
            <a:lvl1pPr>
              <a:lnSpc>
                <a:spcPct val="90000"/>
              </a:lnSpc>
              <a:spcBef>
                <a:spcPts val="500"/>
              </a:spcBef>
              <a:defRPr sz="1800">
                <a:solidFill>
                  <a:schemeClr val="accent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pic>
        <p:nvPicPr>
          <p:cNvPr id="14" name="Graphic 13">
            <a:extLst>
              <a:ext uri="{FF2B5EF4-FFF2-40B4-BE49-F238E27FC236}">
                <a16:creationId xmlns:a16="http://schemas.microsoft.com/office/drawing/2014/main" id="{FB35F10E-5A3D-4AAA-B1B6-7F212C33D47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220697" y="1252728"/>
            <a:ext cx="6968255" cy="4352544"/>
          </a:xfrm>
          <a:prstGeom prst="rect">
            <a:avLst/>
          </a:prstGeom>
        </p:spPr>
      </p:pic>
      <p:sp>
        <p:nvSpPr>
          <p:cNvPr id="4" name="Rectangle 3">
            <a:extLst>
              <a:ext uri="{FF2B5EF4-FFF2-40B4-BE49-F238E27FC236}">
                <a16:creationId xmlns:a16="http://schemas.microsoft.com/office/drawing/2014/main" id="{35322306-BEB2-03FC-1D1C-E97A54D2E518}"/>
              </a:ext>
            </a:extLst>
          </p:cNvPr>
          <p:cNvSpPr/>
          <p:nvPr userDrawn="1"/>
        </p:nvSpPr>
        <p:spPr>
          <a:xfrm>
            <a:off x="457200" y="6531432"/>
            <a:ext cx="1527662" cy="123111"/>
          </a:xfrm>
          <a:prstGeom prst="rect">
            <a:avLst/>
          </a:prstGeom>
        </p:spPr>
        <p:txBody>
          <a:bodyPr wrap="none" lIns="0" tIns="0" rIns="0" bIns="0">
            <a:spAutoFit/>
          </a:bodyPr>
          <a:lstStyle/>
          <a:p>
            <a:r>
              <a:rPr lang="en-US" sz="800" dirty="0">
                <a:solidFill>
                  <a:schemeClr val="accent1"/>
                </a:solidFill>
              </a:rPr>
              <a:t>© 2024-2025 Jackson Lewis P.C.</a:t>
            </a:r>
          </a:p>
        </p:txBody>
      </p:sp>
      <p:pic>
        <p:nvPicPr>
          <p:cNvPr id="5" name="JL Logo">
            <a:extLst>
              <a:ext uri="{FF2B5EF4-FFF2-40B4-BE49-F238E27FC236}">
                <a16:creationId xmlns:a16="http://schemas.microsoft.com/office/drawing/2014/main" id="{73FEEA4A-5AD5-648D-CA62-F66ED075456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532" y="6183221"/>
            <a:ext cx="1783080" cy="227713"/>
          </a:xfrm>
          <a:prstGeom prst="rect">
            <a:avLst/>
          </a:prstGeom>
        </p:spPr>
      </p:pic>
      <p:sp>
        <p:nvSpPr>
          <p:cNvPr id="7" name="Picture Placeholder 6">
            <a:extLst>
              <a:ext uri="{FF2B5EF4-FFF2-40B4-BE49-F238E27FC236}">
                <a16:creationId xmlns:a16="http://schemas.microsoft.com/office/drawing/2014/main" id="{CD281DEF-68C4-872C-9E34-6F317E1CC262}"/>
              </a:ext>
            </a:extLst>
          </p:cNvPr>
          <p:cNvSpPr>
            <a:spLocks noGrp="1"/>
          </p:cNvSpPr>
          <p:nvPr>
            <p:ph type="pic" sz="quarter" idx="11" hasCustomPrompt="1"/>
          </p:nvPr>
        </p:nvSpPr>
        <p:spPr>
          <a:xfrm>
            <a:off x="8487508" y="5814647"/>
            <a:ext cx="3517167" cy="840154"/>
          </a:xfrm>
        </p:spPr>
        <p:txBody>
          <a:bodyPr anchor="ctr"/>
          <a:lstStyle>
            <a:lvl1pPr algn="ctr">
              <a:defRPr>
                <a:solidFill>
                  <a:schemeClr val="accent4"/>
                </a:solidFill>
              </a:defRPr>
            </a:lvl1pPr>
          </a:lstStyle>
          <a:p>
            <a:r>
              <a:rPr lang="en-US" dirty="0"/>
              <a:t>Co-Branded Logo Here</a:t>
            </a:r>
          </a:p>
        </p:txBody>
      </p:sp>
      <p:sp>
        <p:nvSpPr>
          <p:cNvPr id="6" name="Picture Placeholder 6">
            <a:extLst>
              <a:ext uri="{FF2B5EF4-FFF2-40B4-BE49-F238E27FC236}">
                <a16:creationId xmlns:a16="http://schemas.microsoft.com/office/drawing/2014/main" id="{61236AAB-B68A-1675-F45A-B8143E2D6BE2}"/>
              </a:ext>
            </a:extLst>
          </p:cNvPr>
          <p:cNvSpPr>
            <a:spLocks noGrp="1"/>
          </p:cNvSpPr>
          <p:nvPr>
            <p:ph type="pic" sz="quarter" idx="12" hasCustomPrompt="1"/>
          </p:nvPr>
        </p:nvSpPr>
        <p:spPr>
          <a:xfrm>
            <a:off x="3782158" y="5828311"/>
            <a:ext cx="3517167" cy="840154"/>
          </a:xfrm>
        </p:spPr>
        <p:txBody>
          <a:bodyPr anchor="ctr"/>
          <a:lstStyle>
            <a:lvl1pPr algn="ctr">
              <a:defRPr>
                <a:solidFill>
                  <a:schemeClr val="accent4"/>
                </a:solidFill>
              </a:defRPr>
            </a:lvl1pPr>
          </a:lstStyle>
          <a:p>
            <a:r>
              <a:rPr lang="en-US" dirty="0"/>
              <a:t>Co-Branded Logo Here</a:t>
            </a:r>
          </a:p>
        </p:txBody>
      </p:sp>
    </p:spTree>
    <p:extLst>
      <p:ext uri="{BB962C8B-B14F-4D97-AF65-F5344CB8AC3E}">
        <p14:creationId xmlns:p14="http://schemas.microsoft.com/office/powerpoint/2010/main" val="1684937576"/>
      </p:ext>
    </p:extLst>
  </p:cSld>
  <p:clrMapOvr>
    <a:masterClrMapping/>
  </p:clrMapOvr>
  <p:extLst>
    <p:ext uri="{DCECCB84-F9BA-43D5-87BE-67443E8EF086}">
      <p15:sldGuideLst xmlns:p15="http://schemas.microsoft.com/office/powerpoint/2012/main">
        <p15:guide id="2" pos="2760" userDrawn="1">
          <p15:clr>
            <a:srgbClr val="FBAE40"/>
          </p15:clr>
        </p15:guide>
        <p15:guide id="3" orient="horz" pos="2376"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Image on Left">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E9D1A3D4-4F4A-481D-9B72-9D140B2CD6DD}"/>
              </a:ext>
            </a:extLst>
          </p:cNvPr>
          <p:cNvSpPr>
            <a:spLocks noGrp="1"/>
          </p:cNvSpPr>
          <p:nvPr>
            <p:ph type="pic" sz="quarter" idx="13"/>
          </p:nvPr>
        </p:nvSpPr>
        <p:spPr>
          <a:xfrm>
            <a:off x="-1" y="-1"/>
            <a:ext cx="6172200" cy="6858000"/>
          </a:xfrm>
          <a:custGeom>
            <a:avLst/>
            <a:gdLst>
              <a:gd name="connsiteX0" fmla="*/ 1743075 w 6172200"/>
              <a:gd name="connsiteY0" fmla="*/ 0 h 6858000"/>
              <a:gd name="connsiteX1" fmla="*/ 6172200 w 6172200"/>
              <a:gd name="connsiteY1" fmla="*/ 0 h 6858000"/>
              <a:gd name="connsiteX2" fmla="*/ 6172200 w 6172200"/>
              <a:gd name="connsiteY2" fmla="*/ 28575 h 6858000"/>
              <a:gd name="connsiteX3" fmla="*/ 6172200 w 6172200"/>
              <a:gd name="connsiteY3" fmla="*/ 1066800 h 6858000"/>
              <a:gd name="connsiteX4" fmla="*/ 6172200 w 6172200"/>
              <a:gd name="connsiteY4" fmla="*/ 2400300 h 6858000"/>
              <a:gd name="connsiteX5" fmla="*/ 6172200 w 6172200"/>
              <a:gd name="connsiteY5" fmla="*/ 3695700 h 6858000"/>
              <a:gd name="connsiteX6" fmla="*/ 6172200 w 6172200"/>
              <a:gd name="connsiteY6" fmla="*/ 4638675 h 6858000"/>
              <a:gd name="connsiteX7" fmla="*/ 6029325 w 6172200"/>
              <a:gd name="connsiteY7" fmla="*/ 5534025 h 6858000"/>
              <a:gd name="connsiteX8" fmla="*/ 5667375 w 6172200"/>
              <a:gd name="connsiteY8" fmla="*/ 6191250 h 6858000"/>
              <a:gd name="connsiteX9" fmla="*/ 4314825 w 6172200"/>
              <a:gd name="connsiteY9" fmla="*/ 6848475 h 6858000"/>
              <a:gd name="connsiteX10" fmla="*/ 4238625 w 6172200"/>
              <a:gd name="connsiteY10" fmla="*/ 6858000 h 6858000"/>
              <a:gd name="connsiteX11" fmla="*/ 0 w 6172200"/>
              <a:gd name="connsiteY11" fmla="*/ 6858000 h 6858000"/>
              <a:gd name="connsiteX12" fmla="*/ 0 w 6172200"/>
              <a:gd name="connsiteY12" fmla="*/ 1790700 h 6858000"/>
              <a:gd name="connsiteX13" fmla="*/ 1743075 w 6172200"/>
              <a:gd name="connsiteY1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72200" h="6858000">
                <a:moveTo>
                  <a:pt x="1743075" y="0"/>
                </a:moveTo>
                <a:cubicBezTo>
                  <a:pt x="1743075" y="0"/>
                  <a:pt x="1743075" y="0"/>
                  <a:pt x="6172200" y="0"/>
                </a:cubicBezTo>
                <a:cubicBezTo>
                  <a:pt x="6172200" y="0"/>
                  <a:pt x="6172200" y="0"/>
                  <a:pt x="6172200" y="28575"/>
                </a:cubicBezTo>
                <a:cubicBezTo>
                  <a:pt x="6172200" y="28575"/>
                  <a:pt x="6172200" y="28575"/>
                  <a:pt x="6172200" y="1066800"/>
                </a:cubicBezTo>
                <a:cubicBezTo>
                  <a:pt x="6172200" y="1066800"/>
                  <a:pt x="6172200" y="1066800"/>
                  <a:pt x="6172200" y="2400300"/>
                </a:cubicBezTo>
                <a:cubicBezTo>
                  <a:pt x="6172200" y="2400300"/>
                  <a:pt x="6172200" y="2400300"/>
                  <a:pt x="6172200" y="3695700"/>
                </a:cubicBezTo>
                <a:cubicBezTo>
                  <a:pt x="6172200" y="3695700"/>
                  <a:pt x="6172200" y="3695700"/>
                  <a:pt x="6172200" y="4638675"/>
                </a:cubicBezTo>
                <a:cubicBezTo>
                  <a:pt x="6172200" y="4943475"/>
                  <a:pt x="6134100" y="5238750"/>
                  <a:pt x="6029325" y="5534025"/>
                </a:cubicBezTo>
                <a:cubicBezTo>
                  <a:pt x="5953125" y="5772150"/>
                  <a:pt x="5829300" y="6000750"/>
                  <a:pt x="5667375" y="6191250"/>
                </a:cubicBezTo>
                <a:cubicBezTo>
                  <a:pt x="5324475" y="6591300"/>
                  <a:pt x="4829175" y="6800850"/>
                  <a:pt x="4314825" y="6848475"/>
                </a:cubicBezTo>
                <a:cubicBezTo>
                  <a:pt x="4286250" y="6858000"/>
                  <a:pt x="4267200" y="6858000"/>
                  <a:pt x="4238625" y="6858000"/>
                </a:cubicBezTo>
                <a:cubicBezTo>
                  <a:pt x="4238625" y="6858000"/>
                  <a:pt x="4238625" y="6858000"/>
                  <a:pt x="0" y="6858000"/>
                </a:cubicBezTo>
                <a:cubicBezTo>
                  <a:pt x="0" y="6858000"/>
                  <a:pt x="0" y="6858000"/>
                  <a:pt x="0" y="1790700"/>
                </a:cubicBezTo>
                <a:cubicBezTo>
                  <a:pt x="95250" y="742950"/>
                  <a:pt x="685800" y="66675"/>
                  <a:pt x="1743075" y="0"/>
                </a:cubicBezTo>
                <a:close/>
              </a:path>
            </a:pathLst>
          </a:custGeom>
        </p:spPr>
        <p:txBody>
          <a:bodyPr wrap="square" anchor="ctr">
            <a:noAutofit/>
          </a:bodyPr>
          <a:lstStyle>
            <a:lvl1pPr algn="ctr">
              <a:defRPr/>
            </a:lvl1pPr>
          </a:lstStyle>
          <a:p>
            <a:r>
              <a:rPr lang="en-US" dirty="0"/>
              <a:t>Click icon to add picture</a:t>
            </a:r>
          </a:p>
        </p:txBody>
      </p:sp>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7123174" y="2295144"/>
            <a:ext cx="4611626" cy="1504856"/>
          </a:xfrm>
        </p:spPr>
        <p:txBody>
          <a:bodyPr anchor="t" anchorCtr="0">
            <a:noAutofit/>
          </a:bodyPr>
          <a:lstStyle>
            <a:lvl1pPr algn="l">
              <a:lnSpc>
                <a:spcPct val="90000"/>
              </a:lnSpc>
              <a:defRPr sz="5600">
                <a:solidFill>
                  <a:schemeClr val="bg2"/>
                </a:solidFill>
                <a:latin typeface="Baskerville Old Face" panose="02020602080505020303" pitchFamily="18" charset="0"/>
              </a:defRPr>
            </a:lvl1pPr>
          </a:lstStyle>
          <a:p>
            <a:r>
              <a:rPr lang="en-US" dirty="0"/>
              <a:t>Click to </a:t>
            </a:r>
            <a:br>
              <a:rPr lang="en-US" dirty="0"/>
            </a:br>
            <a:r>
              <a:rPr lang="en-US" dirty="0"/>
              <a:t>Edit Master Subtitle Style</a:t>
            </a:r>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hasCustomPrompt="1"/>
          </p:nvPr>
        </p:nvSpPr>
        <p:spPr>
          <a:xfrm>
            <a:off x="7123174" y="604559"/>
            <a:ext cx="4611626" cy="1655762"/>
          </a:xfrm>
        </p:spPr>
        <p:txBody>
          <a:bodyPr anchor="b" anchorCtr="0">
            <a:noAutofit/>
          </a:bodyPr>
          <a:lstStyle>
            <a:lvl1pPr marL="0" indent="0" algn="l">
              <a:lnSpc>
                <a:spcPct val="90000"/>
              </a:lnSpc>
              <a:buNone/>
              <a:defRPr sz="5000" b="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t>
            </a:r>
            <a:br>
              <a:rPr lang="en-US" dirty="0"/>
            </a:br>
            <a:r>
              <a:rPr lang="en-US" dirty="0"/>
              <a:t>Edit Master </a:t>
            </a:r>
            <a:br>
              <a:rPr lang="en-US" dirty="0"/>
            </a:br>
            <a:r>
              <a:rPr lang="en-US" dirty="0"/>
              <a:t>Title Style</a:t>
            </a:r>
          </a:p>
        </p:txBody>
      </p:sp>
      <p:sp>
        <p:nvSpPr>
          <p:cNvPr id="11" name="Presentation info">
            <a:extLst>
              <a:ext uri="{FF2B5EF4-FFF2-40B4-BE49-F238E27FC236}">
                <a16:creationId xmlns:a16="http://schemas.microsoft.com/office/drawing/2014/main" id="{967C343B-7E3F-488A-8B3A-B01F33C7F09E}"/>
              </a:ext>
            </a:extLst>
          </p:cNvPr>
          <p:cNvSpPr>
            <a:spLocks noGrp="1"/>
          </p:cNvSpPr>
          <p:nvPr>
            <p:ph type="body" sz="quarter" idx="10" hasCustomPrompt="1"/>
          </p:nvPr>
        </p:nvSpPr>
        <p:spPr>
          <a:xfrm>
            <a:off x="7124699" y="4083424"/>
            <a:ext cx="3686735" cy="1559858"/>
          </a:xfrm>
        </p:spPr>
        <p:txBody>
          <a:bodyPr>
            <a:noAutofit/>
          </a:bodyPr>
          <a:lstStyle>
            <a:lvl1pPr>
              <a:lnSpc>
                <a:spcPct val="90000"/>
              </a:lnSpc>
              <a:spcBef>
                <a:spcPts val="500"/>
              </a:spcBef>
              <a:defRPr sz="1800">
                <a:solidFill>
                  <a:schemeClr val="accent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pic>
        <p:nvPicPr>
          <p:cNvPr id="4" name="JL Logo">
            <a:extLst>
              <a:ext uri="{FF2B5EF4-FFF2-40B4-BE49-F238E27FC236}">
                <a16:creationId xmlns:a16="http://schemas.microsoft.com/office/drawing/2014/main" id="{C0675886-3189-099B-5A30-179960B1370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7117138" y="6181317"/>
            <a:ext cx="1773936" cy="226546"/>
          </a:xfrm>
          <a:prstGeom prst="rect">
            <a:avLst/>
          </a:prstGeom>
        </p:spPr>
      </p:pic>
      <p:sp>
        <p:nvSpPr>
          <p:cNvPr id="5" name="Rectangle 4">
            <a:extLst>
              <a:ext uri="{FF2B5EF4-FFF2-40B4-BE49-F238E27FC236}">
                <a16:creationId xmlns:a16="http://schemas.microsoft.com/office/drawing/2014/main" id="{4C3F2A7A-B1C0-DD4A-17CB-CD13F4362CA2}"/>
              </a:ext>
            </a:extLst>
          </p:cNvPr>
          <p:cNvSpPr/>
          <p:nvPr userDrawn="1"/>
        </p:nvSpPr>
        <p:spPr>
          <a:xfrm>
            <a:off x="7117138" y="6531432"/>
            <a:ext cx="1527662" cy="123111"/>
          </a:xfrm>
          <a:prstGeom prst="rect">
            <a:avLst/>
          </a:prstGeom>
        </p:spPr>
        <p:txBody>
          <a:bodyPr wrap="none" lIns="0" tIns="0" rIns="0" bIns="0">
            <a:spAutoFit/>
          </a:bodyPr>
          <a:lstStyle/>
          <a:p>
            <a:r>
              <a:rPr lang="en-US" sz="800" dirty="0">
                <a:solidFill>
                  <a:schemeClr val="accent1"/>
                </a:solidFill>
              </a:rPr>
              <a:t>© 2024-2025 Jackson Lewis P.C.</a:t>
            </a:r>
          </a:p>
        </p:txBody>
      </p:sp>
    </p:spTree>
    <p:extLst>
      <p:ext uri="{BB962C8B-B14F-4D97-AF65-F5344CB8AC3E}">
        <p14:creationId xmlns:p14="http://schemas.microsoft.com/office/powerpoint/2010/main" val="435970599"/>
      </p:ext>
    </p:extLst>
  </p:cSld>
  <p:clrMapOvr>
    <a:masterClrMapping/>
  </p:clrMapOvr>
  <p:extLst>
    <p:ext uri="{DCECCB84-F9BA-43D5-87BE-67443E8EF086}">
      <p15:sldGuideLst xmlns:p15="http://schemas.microsoft.com/office/powerpoint/2012/main">
        <p15:guide id="1" pos="4392" userDrawn="1">
          <p15:clr>
            <a:srgbClr val="FBAE40"/>
          </p15:clr>
        </p15:guide>
        <p15:guide id="2" pos="4488" userDrawn="1">
          <p15:clr>
            <a:srgbClr val="FBAE40"/>
          </p15:clr>
        </p15:guide>
        <p15:guide id="3" orient="horz" pos="23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Image in Curv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6B1803-6D2B-4B14-9009-1A1AD5146896}"/>
              </a:ext>
            </a:extLst>
          </p:cNvPr>
          <p:cNvSpPr/>
          <p:nvPr userDrawn="1"/>
        </p:nvSpPr>
        <p:spPr>
          <a:xfrm>
            <a:off x="0" y="-1"/>
            <a:ext cx="712317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a:extLst>
              <a:ext uri="{FF2B5EF4-FFF2-40B4-BE49-F238E27FC236}">
                <a16:creationId xmlns:a16="http://schemas.microsoft.com/office/drawing/2014/main" id="{8D439B1A-9C40-444A-BB50-1CB961762ACA}"/>
              </a:ext>
            </a:extLst>
          </p:cNvPr>
          <p:cNvSpPr>
            <a:spLocks noGrp="1"/>
          </p:cNvSpPr>
          <p:nvPr>
            <p:ph type="pic" sz="quarter" idx="14"/>
          </p:nvPr>
        </p:nvSpPr>
        <p:spPr>
          <a:xfrm>
            <a:off x="0" y="0"/>
            <a:ext cx="7117138" cy="6858000"/>
          </a:xfrm>
          <a:custGeom>
            <a:avLst/>
            <a:gdLst>
              <a:gd name="connsiteX0" fmla="*/ 0 w 7156450"/>
              <a:gd name="connsiteY0" fmla="*/ 0 h 6858000"/>
              <a:gd name="connsiteX1" fmla="*/ 7156450 w 7156450"/>
              <a:gd name="connsiteY1" fmla="*/ 0 h 6858000"/>
              <a:gd name="connsiteX2" fmla="*/ 7130913 w 7156450"/>
              <a:gd name="connsiteY2" fmla="*/ 393541 h 6858000"/>
              <a:gd name="connsiteX3" fmla="*/ 1458308 w 7156450"/>
              <a:gd name="connsiteY3" fmla="*/ 6848965 h 6858000"/>
              <a:gd name="connsiteX4" fmla="*/ 1369947 w 7156450"/>
              <a:gd name="connsiteY4" fmla="*/ 6858000 h 6858000"/>
              <a:gd name="connsiteX5" fmla="*/ 0 w 715645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6450" h="6858000">
                <a:moveTo>
                  <a:pt x="0" y="0"/>
                </a:moveTo>
                <a:lnTo>
                  <a:pt x="7156450" y="0"/>
                </a:lnTo>
                <a:lnTo>
                  <a:pt x="7130913" y="393541"/>
                </a:lnTo>
                <a:cubicBezTo>
                  <a:pt x="6834620" y="4022874"/>
                  <a:pt x="4916806" y="6419158"/>
                  <a:pt x="1458308" y="6848965"/>
                </a:cubicBezTo>
                <a:lnTo>
                  <a:pt x="1369947" y="6858000"/>
                </a:lnTo>
                <a:lnTo>
                  <a:pt x="0" y="6858000"/>
                </a:lnTo>
                <a:close/>
              </a:path>
            </a:pathLst>
          </a:custGeom>
        </p:spPr>
        <p:txBody>
          <a:bodyPr wrap="square" anchor="ctr">
            <a:noAutofit/>
          </a:bodyPr>
          <a:lstStyle>
            <a:lvl1pPr algn="ctr">
              <a:defRPr>
                <a:solidFill>
                  <a:schemeClr val="bg1"/>
                </a:solidFill>
              </a:defRPr>
            </a:lvl1pPr>
          </a:lstStyle>
          <a:p>
            <a:r>
              <a:rPr lang="en-US" dirty="0"/>
              <a:t>Click icon to add picture</a:t>
            </a:r>
          </a:p>
        </p:txBody>
      </p:sp>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7924800" y="2445218"/>
            <a:ext cx="3810000" cy="1326682"/>
          </a:xfrm>
        </p:spPr>
        <p:txBody>
          <a:bodyPr anchor="t" anchorCtr="0">
            <a:noAutofit/>
          </a:bodyPr>
          <a:lstStyle>
            <a:lvl1pPr algn="l">
              <a:lnSpc>
                <a:spcPct val="90000"/>
              </a:lnSpc>
              <a:defRPr sz="5600">
                <a:solidFill>
                  <a:schemeClr val="bg2"/>
                </a:solidFill>
                <a:latin typeface="Baskerville Old Face" panose="02020602080505020303" pitchFamily="18" charset="0"/>
              </a:defRPr>
            </a:lvl1pPr>
          </a:lstStyle>
          <a:p>
            <a:r>
              <a:rPr lang="en-US" dirty="0"/>
              <a:t>Click to </a:t>
            </a:r>
            <a:br>
              <a:rPr lang="en-US" dirty="0"/>
            </a:br>
            <a:r>
              <a:rPr lang="en-US" dirty="0"/>
              <a:t>Edit Master Subtitle Style</a:t>
            </a:r>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hasCustomPrompt="1"/>
          </p:nvPr>
        </p:nvSpPr>
        <p:spPr>
          <a:xfrm>
            <a:off x="7924800" y="776009"/>
            <a:ext cx="3810000" cy="1655762"/>
          </a:xfrm>
        </p:spPr>
        <p:txBody>
          <a:bodyPr anchor="b" anchorCtr="0">
            <a:noAutofit/>
          </a:bodyPr>
          <a:lstStyle>
            <a:lvl1pPr marL="0" indent="0" algn="l">
              <a:lnSpc>
                <a:spcPct val="90000"/>
              </a:lnSpc>
              <a:buNone/>
              <a:defRPr sz="5000" b="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t>
            </a:r>
            <a:br>
              <a:rPr lang="en-US" dirty="0"/>
            </a:br>
            <a:r>
              <a:rPr lang="en-US" dirty="0"/>
              <a:t>Edit Master Title Style</a:t>
            </a:r>
          </a:p>
        </p:txBody>
      </p:sp>
      <p:sp>
        <p:nvSpPr>
          <p:cNvPr id="11" name="Presentation info">
            <a:extLst>
              <a:ext uri="{FF2B5EF4-FFF2-40B4-BE49-F238E27FC236}">
                <a16:creationId xmlns:a16="http://schemas.microsoft.com/office/drawing/2014/main" id="{967C343B-7E3F-488A-8B3A-B01F33C7F09E}"/>
              </a:ext>
            </a:extLst>
          </p:cNvPr>
          <p:cNvSpPr>
            <a:spLocks noGrp="1"/>
          </p:cNvSpPr>
          <p:nvPr>
            <p:ph type="body" sz="quarter" idx="10" hasCustomPrompt="1"/>
          </p:nvPr>
        </p:nvSpPr>
        <p:spPr>
          <a:xfrm>
            <a:off x="7926325" y="4131049"/>
            <a:ext cx="3808475" cy="1559858"/>
          </a:xfrm>
        </p:spPr>
        <p:txBody>
          <a:bodyPr>
            <a:noAutofit/>
          </a:bodyPr>
          <a:lstStyle>
            <a:lvl1pPr>
              <a:lnSpc>
                <a:spcPct val="90000"/>
              </a:lnSpc>
              <a:spcBef>
                <a:spcPts val="500"/>
              </a:spcBef>
              <a:defRPr sz="1800">
                <a:solidFill>
                  <a:schemeClr val="accent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pic>
        <p:nvPicPr>
          <p:cNvPr id="4" name="JL Logo">
            <a:extLst>
              <a:ext uri="{FF2B5EF4-FFF2-40B4-BE49-F238E27FC236}">
                <a16:creationId xmlns:a16="http://schemas.microsoft.com/office/drawing/2014/main" id="{3DF6B6DA-B7A2-57FA-4190-3A517FE937D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7926325" y="6180290"/>
            <a:ext cx="1773936" cy="226546"/>
          </a:xfrm>
          <a:prstGeom prst="rect">
            <a:avLst/>
          </a:prstGeom>
        </p:spPr>
      </p:pic>
      <p:sp>
        <p:nvSpPr>
          <p:cNvPr id="5" name="Rectangle 4">
            <a:extLst>
              <a:ext uri="{FF2B5EF4-FFF2-40B4-BE49-F238E27FC236}">
                <a16:creationId xmlns:a16="http://schemas.microsoft.com/office/drawing/2014/main" id="{04D63F9A-00F9-6A10-321F-08970652CEE6}"/>
              </a:ext>
            </a:extLst>
          </p:cNvPr>
          <p:cNvSpPr/>
          <p:nvPr userDrawn="1"/>
        </p:nvSpPr>
        <p:spPr>
          <a:xfrm>
            <a:off x="7926325" y="6531432"/>
            <a:ext cx="1527662" cy="123111"/>
          </a:xfrm>
          <a:prstGeom prst="rect">
            <a:avLst/>
          </a:prstGeom>
        </p:spPr>
        <p:txBody>
          <a:bodyPr wrap="none" lIns="0" tIns="0" rIns="0" bIns="0">
            <a:spAutoFit/>
          </a:bodyPr>
          <a:lstStyle/>
          <a:p>
            <a:r>
              <a:rPr lang="en-US" sz="800" dirty="0">
                <a:solidFill>
                  <a:schemeClr val="accent1"/>
                </a:solidFill>
              </a:rPr>
              <a:t>© 2024-2025 Jackson Lewis P.C.</a:t>
            </a:r>
          </a:p>
        </p:txBody>
      </p:sp>
    </p:spTree>
    <p:extLst>
      <p:ext uri="{BB962C8B-B14F-4D97-AF65-F5344CB8AC3E}">
        <p14:creationId xmlns:p14="http://schemas.microsoft.com/office/powerpoint/2010/main" val="1786502952"/>
      </p:ext>
    </p:extLst>
  </p:cSld>
  <p:clrMapOvr>
    <a:masterClrMapping/>
  </p:clrMapOvr>
  <p:extLst>
    <p:ext uri="{DCECCB84-F9BA-43D5-87BE-67443E8EF086}">
      <p15:sldGuideLst xmlns:p15="http://schemas.microsoft.com/office/powerpoint/2012/main">
        <p15:guide id="1" pos="4392" userDrawn="1">
          <p15:clr>
            <a:srgbClr val="FBAE40"/>
          </p15:clr>
        </p15:guide>
        <p15:guide id="2" pos="4488" userDrawn="1">
          <p15:clr>
            <a:srgbClr val="FBAE40"/>
          </p15:clr>
        </p15:guide>
        <p15:guide id="3" orient="horz" pos="2376" userDrawn="1">
          <p15:clr>
            <a:srgbClr val="FBAE40"/>
          </p15:clr>
        </p15:guide>
        <p15:guide id="4" pos="4992" userDrawn="1">
          <p15:clr>
            <a:srgbClr val="FBAE40"/>
          </p15:clr>
        </p15:guide>
        <p15:guide id="5" pos="508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Texture Dark - 1 Present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463821" y="2408238"/>
            <a:ext cx="4756876" cy="2118042"/>
          </a:xfrm>
        </p:spPr>
        <p:txBody>
          <a:bodyPr anchor="t" anchorCtr="0">
            <a:noAutofit/>
          </a:bodyPr>
          <a:lstStyle>
            <a:lvl1pPr algn="l">
              <a:lnSpc>
                <a:spcPct val="90000"/>
              </a:lnSpc>
              <a:defRPr sz="5600">
                <a:solidFill>
                  <a:schemeClr val="accent3"/>
                </a:solidFill>
                <a:latin typeface="Baskerville Old Face" panose="02020602080505020303" pitchFamily="18" charset="0"/>
              </a:defRPr>
            </a:lvl1pPr>
          </a:lstStyle>
          <a:p>
            <a:r>
              <a:rPr lang="en-US" dirty="0"/>
              <a:t>Click to </a:t>
            </a:r>
            <a:br>
              <a:rPr lang="en-US" dirty="0"/>
            </a:br>
            <a:r>
              <a:rPr lang="en-US" dirty="0"/>
              <a:t>Edit Master Subtitle Style</a:t>
            </a:r>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hasCustomPrompt="1"/>
          </p:nvPr>
        </p:nvSpPr>
        <p:spPr>
          <a:xfrm>
            <a:off x="463820" y="779370"/>
            <a:ext cx="4756877" cy="1655762"/>
          </a:xfrm>
        </p:spPr>
        <p:txBody>
          <a:bodyPr anchor="b" anchorCtr="0">
            <a:noAutofit/>
          </a:bodyPr>
          <a:lstStyle>
            <a:lvl1pPr marL="0" indent="0" algn="l">
              <a:lnSpc>
                <a:spcPct val="90000"/>
              </a:lnSpc>
              <a:buNone/>
              <a:defRPr sz="5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t>
            </a:r>
            <a:br>
              <a:rPr lang="en-US" dirty="0"/>
            </a:br>
            <a:r>
              <a:rPr lang="en-US" dirty="0"/>
              <a:t>Edit Master </a:t>
            </a:r>
            <a:br>
              <a:rPr lang="en-US" dirty="0"/>
            </a:br>
            <a:r>
              <a:rPr lang="en-US" dirty="0"/>
              <a:t>Title Style</a:t>
            </a:r>
          </a:p>
        </p:txBody>
      </p:sp>
      <p:pic>
        <p:nvPicPr>
          <p:cNvPr id="14" name="Graphic 13">
            <a:extLst>
              <a:ext uri="{FF2B5EF4-FFF2-40B4-BE49-F238E27FC236}">
                <a16:creationId xmlns:a16="http://schemas.microsoft.com/office/drawing/2014/main" id="{FB35F10E-5A3D-4AAA-B1B6-7F212C33D47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220697" y="1252728"/>
            <a:ext cx="6968255" cy="4352544"/>
          </a:xfrm>
          <a:prstGeom prst="rect">
            <a:avLst/>
          </a:prstGeom>
        </p:spPr>
      </p:pic>
      <p:sp>
        <p:nvSpPr>
          <p:cNvPr id="5" name="Rectangle 4">
            <a:extLst>
              <a:ext uri="{FF2B5EF4-FFF2-40B4-BE49-F238E27FC236}">
                <a16:creationId xmlns:a16="http://schemas.microsoft.com/office/drawing/2014/main" id="{F944E6E1-54F3-E0E4-6073-A5FF95ECF761}"/>
              </a:ext>
            </a:extLst>
          </p:cNvPr>
          <p:cNvSpPr/>
          <p:nvPr userDrawn="1"/>
        </p:nvSpPr>
        <p:spPr>
          <a:xfrm>
            <a:off x="457200" y="6531432"/>
            <a:ext cx="1527662" cy="123111"/>
          </a:xfrm>
          <a:prstGeom prst="rect">
            <a:avLst/>
          </a:prstGeom>
        </p:spPr>
        <p:txBody>
          <a:bodyPr wrap="none" lIns="0" tIns="0" rIns="0" bIns="0">
            <a:spAutoFit/>
          </a:bodyPr>
          <a:lstStyle/>
          <a:p>
            <a:r>
              <a:rPr lang="en-US" sz="800" dirty="0">
                <a:solidFill>
                  <a:schemeClr val="bg1"/>
                </a:solidFill>
              </a:rPr>
              <a:t>© 2024-2025 Jackson Lewis P.C.</a:t>
            </a:r>
          </a:p>
        </p:txBody>
      </p:sp>
      <p:pic>
        <p:nvPicPr>
          <p:cNvPr id="12" name="JL Logo">
            <a:extLst>
              <a:ext uri="{FF2B5EF4-FFF2-40B4-BE49-F238E27FC236}">
                <a16:creationId xmlns:a16="http://schemas.microsoft.com/office/drawing/2014/main" id="{39C1B34E-403D-C02B-1AD7-03CAE55DF5E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532" y="6180290"/>
            <a:ext cx="1773936" cy="226546"/>
          </a:xfrm>
          <a:prstGeom prst="rect">
            <a:avLst/>
          </a:prstGeom>
        </p:spPr>
      </p:pic>
      <p:sp>
        <p:nvSpPr>
          <p:cNvPr id="8" name="Picture Placeholder 2">
            <a:extLst>
              <a:ext uri="{FF2B5EF4-FFF2-40B4-BE49-F238E27FC236}">
                <a16:creationId xmlns:a16="http://schemas.microsoft.com/office/drawing/2014/main" id="{F4A18BA6-73C1-2A3F-53E7-C5A8B1527184}"/>
              </a:ext>
            </a:extLst>
          </p:cNvPr>
          <p:cNvSpPr>
            <a:spLocks noGrp="1"/>
          </p:cNvSpPr>
          <p:nvPr>
            <p:ph type="pic" idx="17" hasCustomPrompt="1"/>
          </p:nvPr>
        </p:nvSpPr>
        <p:spPr>
          <a:xfrm>
            <a:off x="6194033" y="4526280"/>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5" name="Content Placeholder 2">
            <a:extLst>
              <a:ext uri="{FF2B5EF4-FFF2-40B4-BE49-F238E27FC236}">
                <a16:creationId xmlns:a16="http://schemas.microsoft.com/office/drawing/2014/main" id="{FE899965-F15E-31EB-96FA-EC8980ACD28E}"/>
              </a:ext>
            </a:extLst>
          </p:cNvPr>
          <p:cNvSpPr>
            <a:spLocks noGrp="1"/>
          </p:cNvSpPr>
          <p:nvPr>
            <p:ph idx="21" hasCustomPrompt="1"/>
          </p:nvPr>
        </p:nvSpPr>
        <p:spPr>
          <a:xfrm>
            <a:off x="8060299" y="5116660"/>
            <a:ext cx="3938112" cy="350520"/>
          </a:xfrm>
          <a:prstGeom prst="rect">
            <a:avLst/>
          </a:prstGeom>
        </p:spPr>
        <p:txBody>
          <a:bodyPr anchor="ctr"/>
          <a:lstStyle>
            <a:lvl1pPr marL="0" indent="0" algn="l">
              <a:lnSpc>
                <a:spcPct val="100000"/>
              </a:lnSpc>
              <a:buClr>
                <a:schemeClr val="accent2"/>
              </a:buClr>
              <a:buNone/>
              <a:defRPr sz="1800" b="0">
                <a:solidFill>
                  <a:schemeClr val="bg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16" name="Content Placeholder 2">
            <a:extLst>
              <a:ext uri="{FF2B5EF4-FFF2-40B4-BE49-F238E27FC236}">
                <a16:creationId xmlns:a16="http://schemas.microsoft.com/office/drawing/2014/main" id="{5A104295-C075-7E16-D9E6-3C229B6D78FF}"/>
              </a:ext>
            </a:extLst>
          </p:cNvPr>
          <p:cNvSpPr>
            <a:spLocks noGrp="1"/>
          </p:cNvSpPr>
          <p:nvPr>
            <p:ph idx="22" hasCustomPrompt="1"/>
          </p:nvPr>
        </p:nvSpPr>
        <p:spPr>
          <a:xfrm>
            <a:off x="8060299" y="5497660"/>
            <a:ext cx="3938112" cy="711200"/>
          </a:xfrm>
          <a:prstGeom prst="rect">
            <a:avLst/>
          </a:prstGeom>
        </p:spPr>
        <p:txBody>
          <a:bodyPr/>
          <a:lstStyle>
            <a:lvl1pPr marL="0" indent="0" algn="l">
              <a:lnSpc>
                <a:spcPct val="150000"/>
              </a:lnSpc>
              <a:buClr>
                <a:schemeClr val="accent2"/>
              </a:buClr>
              <a:buNone/>
              <a:defRPr sz="1800">
                <a:solidFill>
                  <a:schemeClr val="bg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Contact info</a:t>
            </a:r>
          </a:p>
        </p:txBody>
      </p:sp>
      <p:sp>
        <p:nvSpPr>
          <p:cNvPr id="17" name="Content Placeholder 2">
            <a:extLst>
              <a:ext uri="{FF2B5EF4-FFF2-40B4-BE49-F238E27FC236}">
                <a16:creationId xmlns:a16="http://schemas.microsoft.com/office/drawing/2014/main" id="{C58D9EDC-B7F0-6FA3-496A-16572F1034A7}"/>
              </a:ext>
            </a:extLst>
          </p:cNvPr>
          <p:cNvSpPr>
            <a:spLocks noGrp="1"/>
          </p:cNvSpPr>
          <p:nvPr>
            <p:ph idx="23" hasCustomPrompt="1"/>
          </p:nvPr>
        </p:nvSpPr>
        <p:spPr>
          <a:xfrm>
            <a:off x="8060299" y="4704721"/>
            <a:ext cx="3938112" cy="350520"/>
          </a:xfrm>
          <a:prstGeom prst="rect">
            <a:avLst/>
          </a:prstGeom>
        </p:spPr>
        <p:txBody>
          <a:bodyPr anchor="ctr"/>
          <a:lstStyle>
            <a:lvl1pPr marL="0" indent="0" algn="l">
              <a:lnSpc>
                <a:spcPct val="100000"/>
              </a:lnSpc>
              <a:buClr>
                <a:schemeClr val="accent2"/>
              </a:buClr>
              <a:buNone/>
              <a:defRPr sz="2000" b="1">
                <a:solidFill>
                  <a:schemeClr val="accent3">
                    <a:lumMod val="60000"/>
                    <a:lumOff val="40000"/>
                  </a:schemeClr>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r>
              <a:rPr lang="en-US" dirty="0"/>
              <a:t>First </a:t>
            </a:r>
            <a:r>
              <a:rPr lang="en-US" dirty="0" err="1"/>
              <a:t>Lastname</a:t>
            </a:r>
            <a:endParaRPr lang="en-US" dirty="0"/>
          </a:p>
        </p:txBody>
      </p:sp>
      <p:sp>
        <p:nvSpPr>
          <p:cNvPr id="4" name="Presentation info">
            <a:extLst>
              <a:ext uri="{FF2B5EF4-FFF2-40B4-BE49-F238E27FC236}">
                <a16:creationId xmlns:a16="http://schemas.microsoft.com/office/drawing/2014/main" id="{FA3C5B63-390E-03B1-1000-19E7F09C4448}"/>
              </a:ext>
            </a:extLst>
          </p:cNvPr>
          <p:cNvSpPr>
            <a:spLocks noGrp="1"/>
          </p:cNvSpPr>
          <p:nvPr>
            <p:ph type="body" sz="quarter" idx="10" hasCustomPrompt="1"/>
          </p:nvPr>
        </p:nvSpPr>
        <p:spPr>
          <a:xfrm>
            <a:off x="462837" y="4192078"/>
            <a:ext cx="4230446" cy="1722120"/>
          </a:xfrm>
        </p:spPr>
        <p:txBody>
          <a:bodyPr/>
          <a:lstStyle>
            <a:lvl1pPr>
              <a:lnSpc>
                <a:spcPct val="90000"/>
              </a:lnSpc>
              <a:spcBef>
                <a:spcPts val="500"/>
              </a:spcBef>
              <a:defRPr sz="1800">
                <a:solidFill>
                  <a:schemeClr val="bg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spTree>
    <p:extLst>
      <p:ext uri="{BB962C8B-B14F-4D97-AF65-F5344CB8AC3E}">
        <p14:creationId xmlns:p14="http://schemas.microsoft.com/office/powerpoint/2010/main" val="3441336323"/>
      </p:ext>
    </p:extLst>
  </p:cSld>
  <p:clrMapOvr>
    <a:masterClrMapping/>
  </p:clrMapOvr>
  <p:extLst>
    <p:ext uri="{DCECCB84-F9BA-43D5-87BE-67443E8EF086}">
      <p15:sldGuideLst xmlns:p15="http://schemas.microsoft.com/office/powerpoint/2012/main">
        <p15:guide id="2" pos="2760" userDrawn="1">
          <p15:clr>
            <a:srgbClr val="FBAE40"/>
          </p15:clr>
        </p15:guide>
        <p15:guide id="3" orient="horz" pos="2376"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Texture Dark- 1 Presenter B">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463821" y="2408238"/>
            <a:ext cx="4756876" cy="2118042"/>
          </a:xfrm>
        </p:spPr>
        <p:txBody>
          <a:bodyPr anchor="t" anchorCtr="0">
            <a:noAutofit/>
          </a:bodyPr>
          <a:lstStyle>
            <a:lvl1pPr algn="l">
              <a:lnSpc>
                <a:spcPct val="90000"/>
              </a:lnSpc>
              <a:defRPr sz="5600">
                <a:solidFill>
                  <a:schemeClr val="bg2"/>
                </a:solidFill>
                <a:latin typeface="Baskerville Old Face" panose="02020602080505020303" pitchFamily="18" charset="0"/>
              </a:defRPr>
            </a:lvl1pPr>
          </a:lstStyle>
          <a:p>
            <a:r>
              <a:rPr lang="en-US" dirty="0"/>
              <a:t>Click to </a:t>
            </a:r>
            <a:br>
              <a:rPr lang="en-US" dirty="0"/>
            </a:br>
            <a:r>
              <a:rPr lang="en-US" dirty="0"/>
              <a:t>Edit Master Subtitle Style</a:t>
            </a:r>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hasCustomPrompt="1"/>
          </p:nvPr>
        </p:nvSpPr>
        <p:spPr>
          <a:xfrm>
            <a:off x="463820" y="779370"/>
            <a:ext cx="4756877" cy="1655762"/>
          </a:xfrm>
        </p:spPr>
        <p:txBody>
          <a:bodyPr anchor="b" anchorCtr="0">
            <a:noAutofit/>
          </a:bodyPr>
          <a:lstStyle>
            <a:lvl1pPr marL="0" indent="0" algn="l">
              <a:lnSpc>
                <a:spcPct val="90000"/>
              </a:lnSpc>
              <a:buNone/>
              <a:defRPr sz="5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t>
            </a:r>
            <a:br>
              <a:rPr lang="en-US" dirty="0"/>
            </a:br>
            <a:r>
              <a:rPr lang="en-US" dirty="0"/>
              <a:t>Edit Master </a:t>
            </a:r>
            <a:br>
              <a:rPr lang="en-US" dirty="0"/>
            </a:br>
            <a:r>
              <a:rPr lang="en-US" dirty="0"/>
              <a:t>Title Style</a:t>
            </a:r>
          </a:p>
        </p:txBody>
      </p:sp>
      <p:sp>
        <p:nvSpPr>
          <p:cNvPr id="11" name="Presentation info">
            <a:extLst>
              <a:ext uri="{FF2B5EF4-FFF2-40B4-BE49-F238E27FC236}">
                <a16:creationId xmlns:a16="http://schemas.microsoft.com/office/drawing/2014/main" id="{967C343B-7E3F-488A-8B3A-B01F33C7F09E}"/>
              </a:ext>
            </a:extLst>
          </p:cNvPr>
          <p:cNvSpPr>
            <a:spLocks noGrp="1"/>
          </p:cNvSpPr>
          <p:nvPr>
            <p:ph type="body" sz="quarter" idx="10" hasCustomPrompt="1"/>
          </p:nvPr>
        </p:nvSpPr>
        <p:spPr>
          <a:xfrm>
            <a:off x="471439" y="4292600"/>
            <a:ext cx="4756875" cy="1617790"/>
          </a:xfrm>
        </p:spPr>
        <p:txBody>
          <a:bodyPr>
            <a:noAutofit/>
          </a:bodyPr>
          <a:lstStyle>
            <a:lvl1pPr>
              <a:lnSpc>
                <a:spcPct val="90000"/>
              </a:lnSpc>
              <a:spcBef>
                <a:spcPts val="500"/>
              </a:spcBef>
              <a:defRPr sz="1800">
                <a:solidFill>
                  <a:schemeClr val="bg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pic>
        <p:nvPicPr>
          <p:cNvPr id="14" name="Graphic 13">
            <a:extLst>
              <a:ext uri="{FF2B5EF4-FFF2-40B4-BE49-F238E27FC236}">
                <a16:creationId xmlns:a16="http://schemas.microsoft.com/office/drawing/2014/main" id="{FB35F10E-5A3D-4AAA-B1B6-7F212C33D47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220697" y="1252728"/>
            <a:ext cx="6968255" cy="4352544"/>
          </a:xfrm>
          <a:prstGeom prst="rect">
            <a:avLst/>
          </a:prstGeom>
        </p:spPr>
      </p:pic>
      <p:sp>
        <p:nvSpPr>
          <p:cNvPr id="5" name="Rectangle 4">
            <a:extLst>
              <a:ext uri="{FF2B5EF4-FFF2-40B4-BE49-F238E27FC236}">
                <a16:creationId xmlns:a16="http://schemas.microsoft.com/office/drawing/2014/main" id="{F944E6E1-54F3-E0E4-6073-A5FF95ECF761}"/>
              </a:ext>
            </a:extLst>
          </p:cNvPr>
          <p:cNvSpPr/>
          <p:nvPr userDrawn="1"/>
        </p:nvSpPr>
        <p:spPr>
          <a:xfrm>
            <a:off x="457200" y="6531432"/>
            <a:ext cx="1527662" cy="123111"/>
          </a:xfrm>
          <a:prstGeom prst="rect">
            <a:avLst/>
          </a:prstGeom>
        </p:spPr>
        <p:txBody>
          <a:bodyPr wrap="none" lIns="0" tIns="0" rIns="0" bIns="0">
            <a:spAutoFit/>
          </a:bodyPr>
          <a:lstStyle/>
          <a:p>
            <a:r>
              <a:rPr lang="en-US" sz="800" dirty="0">
                <a:solidFill>
                  <a:schemeClr val="bg1"/>
                </a:solidFill>
              </a:rPr>
              <a:t>© 2024-2025 Jackson Lewis P.C.</a:t>
            </a:r>
          </a:p>
        </p:txBody>
      </p:sp>
      <p:pic>
        <p:nvPicPr>
          <p:cNvPr id="12" name="JL Logo">
            <a:extLst>
              <a:ext uri="{FF2B5EF4-FFF2-40B4-BE49-F238E27FC236}">
                <a16:creationId xmlns:a16="http://schemas.microsoft.com/office/drawing/2014/main" id="{39C1B34E-403D-C02B-1AD7-03CAE55DF5E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532" y="6180290"/>
            <a:ext cx="1773936" cy="226546"/>
          </a:xfrm>
          <a:prstGeom prst="rect">
            <a:avLst/>
          </a:prstGeom>
        </p:spPr>
      </p:pic>
      <p:sp>
        <p:nvSpPr>
          <p:cNvPr id="8" name="Picture Placeholder 2">
            <a:extLst>
              <a:ext uri="{FF2B5EF4-FFF2-40B4-BE49-F238E27FC236}">
                <a16:creationId xmlns:a16="http://schemas.microsoft.com/office/drawing/2014/main" id="{F4A18BA6-73C1-2A3F-53E7-C5A8B1527184}"/>
              </a:ext>
            </a:extLst>
          </p:cNvPr>
          <p:cNvSpPr>
            <a:spLocks noGrp="1"/>
          </p:cNvSpPr>
          <p:nvPr>
            <p:ph type="pic" idx="17" hasCustomPrompt="1"/>
          </p:nvPr>
        </p:nvSpPr>
        <p:spPr>
          <a:xfrm>
            <a:off x="6194033" y="4526280"/>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5" name="Content Placeholder 2">
            <a:extLst>
              <a:ext uri="{FF2B5EF4-FFF2-40B4-BE49-F238E27FC236}">
                <a16:creationId xmlns:a16="http://schemas.microsoft.com/office/drawing/2014/main" id="{FE899965-F15E-31EB-96FA-EC8980ACD28E}"/>
              </a:ext>
            </a:extLst>
          </p:cNvPr>
          <p:cNvSpPr>
            <a:spLocks noGrp="1"/>
          </p:cNvSpPr>
          <p:nvPr>
            <p:ph idx="21" hasCustomPrompt="1"/>
          </p:nvPr>
        </p:nvSpPr>
        <p:spPr>
          <a:xfrm>
            <a:off x="8060299" y="5116660"/>
            <a:ext cx="3938112" cy="350520"/>
          </a:xfrm>
          <a:prstGeom prst="rect">
            <a:avLst/>
          </a:prstGeom>
        </p:spPr>
        <p:txBody>
          <a:bodyPr anchor="ctr"/>
          <a:lstStyle>
            <a:lvl1pPr marL="0" indent="0" algn="l">
              <a:lnSpc>
                <a:spcPct val="100000"/>
              </a:lnSpc>
              <a:buClr>
                <a:schemeClr val="accent2"/>
              </a:buClr>
              <a:buNone/>
              <a:defRPr sz="1800" b="0">
                <a:solidFill>
                  <a:schemeClr val="bg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16" name="Content Placeholder 2">
            <a:extLst>
              <a:ext uri="{FF2B5EF4-FFF2-40B4-BE49-F238E27FC236}">
                <a16:creationId xmlns:a16="http://schemas.microsoft.com/office/drawing/2014/main" id="{5A104295-C075-7E16-D9E6-3C229B6D78FF}"/>
              </a:ext>
            </a:extLst>
          </p:cNvPr>
          <p:cNvSpPr>
            <a:spLocks noGrp="1"/>
          </p:cNvSpPr>
          <p:nvPr>
            <p:ph idx="22" hasCustomPrompt="1"/>
          </p:nvPr>
        </p:nvSpPr>
        <p:spPr>
          <a:xfrm>
            <a:off x="8060299" y="5497660"/>
            <a:ext cx="3938112" cy="711200"/>
          </a:xfrm>
          <a:prstGeom prst="rect">
            <a:avLst/>
          </a:prstGeom>
        </p:spPr>
        <p:txBody>
          <a:bodyPr/>
          <a:lstStyle>
            <a:lvl1pPr marL="0" indent="0" algn="l">
              <a:lnSpc>
                <a:spcPct val="150000"/>
              </a:lnSpc>
              <a:buClr>
                <a:schemeClr val="accent2"/>
              </a:buClr>
              <a:buNone/>
              <a:defRPr sz="1800">
                <a:solidFill>
                  <a:schemeClr val="bg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Contact info</a:t>
            </a:r>
          </a:p>
        </p:txBody>
      </p:sp>
      <p:sp>
        <p:nvSpPr>
          <p:cNvPr id="17" name="Content Placeholder 2">
            <a:extLst>
              <a:ext uri="{FF2B5EF4-FFF2-40B4-BE49-F238E27FC236}">
                <a16:creationId xmlns:a16="http://schemas.microsoft.com/office/drawing/2014/main" id="{C58D9EDC-B7F0-6FA3-496A-16572F1034A7}"/>
              </a:ext>
            </a:extLst>
          </p:cNvPr>
          <p:cNvSpPr>
            <a:spLocks noGrp="1"/>
          </p:cNvSpPr>
          <p:nvPr>
            <p:ph idx="23" hasCustomPrompt="1"/>
          </p:nvPr>
        </p:nvSpPr>
        <p:spPr>
          <a:xfrm>
            <a:off x="8060299" y="4704721"/>
            <a:ext cx="3938112" cy="350520"/>
          </a:xfrm>
          <a:prstGeom prst="rect">
            <a:avLst/>
          </a:prstGeom>
        </p:spPr>
        <p:txBody>
          <a:bodyPr anchor="ctr"/>
          <a:lstStyle>
            <a:lvl1pPr marL="0" indent="0" algn="l">
              <a:lnSpc>
                <a:spcPct val="100000"/>
              </a:lnSpc>
              <a:buClr>
                <a:schemeClr val="accent2"/>
              </a:buClr>
              <a:buNone/>
              <a:defRPr sz="2000" b="1">
                <a:solidFill>
                  <a:schemeClr val="bg2"/>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r>
              <a:rPr lang="en-US" dirty="0"/>
              <a:t>First </a:t>
            </a:r>
            <a:r>
              <a:rPr lang="en-US" dirty="0" err="1"/>
              <a:t>Lastname</a:t>
            </a:r>
            <a:endParaRPr lang="en-US" dirty="0"/>
          </a:p>
        </p:txBody>
      </p:sp>
    </p:spTree>
    <p:extLst>
      <p:ext uri="{BB962C8B-B14F-4D97-AF65-F5344CB8AC3E}">
        <p14:creationId xmlns:p14="http://schemas.microsoft.com/office/powerpoint/2010/main" val="673503171"/>
      </p:ext>
    </p:extLst>
  </p:cSld>
  <p:clrMapOvr>
    <a:masterClrMapping/>
  </p:clrMapOvr>
  <p:extLst>
    <p:ext uri="{DCECCB84-F9BA-43D5-87BE-67443E8EF086}">
      <p15:sldGuideLst xmlns:p15="http://schemas.microsoft.com/office/powerpoint/2012/main">
        <p15:guide id="2" pos="2760" userDrawn="1">
          <p15:clr>
            <a:srgbClr val="FBAE40"/>
          </p15:clr>
        </p15:guide>
        <p15:guide id="3" orient="horz" pos="2376"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Texture Dark - 2 Presenters">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463821" y="2408238"/>
            <a:ext cx="4756876" cy="2118042"/>
          </a:xfrm>
        </p:spPr>
        <p:txBody>
          <a:bodyPr anchor="t" anchorCtr="0">
            <a:noAutofit/>
          </a:bodyPr>
          <a:lstStyle>
            <a:lvl1pPr algn="l">
              <a:lnSpc>
                <a:spcPct val="90000"/>
              </a:lnSpc>
              <a:defRPr sz="5600">
                <a:solidFill>
                  <a:schemeClr val="accent3"/>
                </a:solidFill>
                <a:latin typeface="Baskerville Old Face" panose="02020602080505020303" pitchFamily="18" charset="0"/>
              </a:defRPr>
            </a:lvl1pPr>
          </a:lstStyle>
          <a:p>
            <a:r>
              <a:rPr lang="en-US" dirty="0"/>
              <a:t>Click to </a:t>
            </a:r>
            <a:br>
              <a:rPr lang="en-US" dirty="0"/>
            </a:br>
            <a:r>
              <a:rPr lang="en-US" dirty="0"/>
              <a:t>Edit Master Subtitle Style</a:t>
            </a:r>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hasCustomPrompt="1"/>
          </p:nvPr>
        </p:nvSpPr>
        <p:spPr>
          <a:xfrm>
            <a:off x="463820" y="779370"/>
            <a:ext cx="4756877" cy="1655762"/>
          </a:xfrm>
        </p:spPr>
        <p:txBody>
          <a:bodyPr anchor="b" anchorCtr="0">
            <a:noAutofit/>
          </a:bodyPr>
          <a:lstStyle>
            <a:lvl1pPr marL="0" indent="0" algn="l">
              <a:lnSpc>
                <a:spcPct val="90000"/>
              </a:lnSpc>
              <a:buNone/>
              <a:defRPr sz="5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t>
            </a:r>
            <a:br>
              <a:rPr lang="en-US" dirty="0"/>
            </a:br>
            <a:r>
              <a:rPr lang="en-US" dirty="0"/>
              <a:t>Edit Master </a:t>
            </a:r>
            <a:br>
              <a:rPr lang="en-US" dirty="0"/>
            </a:br>
            <a:r>
              <a:rPr lang="en-US" dirty="0"/>
              <a:t>Title Style</a:t>
            </a:r>
          </a:p>
        </p:txBody>
      </p:sp>
      <p:sp>
        <p:nvSpPr>
          <p:cNvPr id="11" name="Presentation info">
            <a:extLst>
              <a:ext uri="{FF2B5EF4-FFF2-40B4-BE49-F238E27FC236}">
                <a16:creationId xmlns:a16="http://schemas.microsoft.com/office/drawing/2014/main" id="{967C343B-7E3F-488A-8B3A-B01F33C7F09E}"/>
              </a:ext>
            </a:extLst>
          </p:cNvPr>
          <p:cNvSpPr>
            <a:spLocks noGrp="1"/>
          </p:cNvSpPr>
          <p:nvPr>
            <p:ph type="body" sz="quarter" idx="10" hasCustomPrompt="1"/>
          </p:nvPr>
        </p:nvSpPr>
        <p:spPr>
          <a:xfrm>
            <a:off x="471439" y="4235450"/>
            <a:ext cx="4756875" cy="1422400"/>
          </a:xfrm>
        </p:spPr>
        <p:txBody>
          <a:bodyPr>
            <a:noAutofit/>
          </a:bodyPr>
          <a:lstStyle>
            <a:lvl1pPr>
              <a:lnSpc>
                <a:spcPct val="90000"/>
              </a:lnSpc>
              <a:spcBef>
                <a:spcPts val="500"/>
              </a:spcBef>
              <a:defRPr>
                <a:solidFill>
                  <a:schemeClr val="bg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pic>
        <p:nvPicPr>
          <p:cNvPr id="14" name="Graphic 13">
            <a:extLst>
              <a:ext uri="{FF2B5EF4-FFF2-40B4-BE49-F238E27FC236}">
                <a16:creationId xmlns:a16="http://schemas.microsoft.com/office/drawing/2014/main" id="{FB35F10E-5A3D-4AAA-B1B6-7F212C33D47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220697" y="1252728"/>
            <a:ext cx="6968255" cy="4352544"/>
          </a:xfrm>
          <a:prstGeom prst="rect">
            <a:avLst/>
          </a:prstGeom>
        </p:spPr>
      </p:pic>
      <p:sp>
        <p:nvSpPr>
          <p:cNvPr id="5" name="Rectangle 4">
            <a:extLst>
              <a:ext uri="{FF2B5EF4-FFF2-40B4-BE49-F238E27FC236}">
                <a16:creationId xmlns:a16="http://schemas.microsoft.com/office/drawing/2014/main" id="{CFCFD22E-5F2B-E663-E5BF-DBC634BD77EF}"/>
              </a:ext>
            </a:extLst>
          </p:cNvPr>
          <p:cNvSpPr/>
          <p:nvPr userDrawn="1"/>
        </p:nvSpPr>
        <p:spPr>
          <a:xfrm>
            <a:off x="457200" y="6531432"/>
            <a:ext cx="1527662" cy="123111"/>
          </a:xfrm>
          <a:prstGeom prst="rect">
            <a:avLst/>
          </a:prstGeom>
        </p:spPr>
        <p:txBody>
          <a:bodyPr wrap="none" lIns="0" tIns="0" rIns="0" bIns="0">
            <a:spAutoFit/>
          </a:bodyPr>
          <a:lstStyle/>
          <a:p>
            <a:r>
              <a:rPr lang="en-US" sz="800" dirty="0">
                <a:solidFill>
                  <a:schemeClr val="bg1"/>
                </a:solidFill>
              </a:rPr>
              <a:t>© 2024-2025 Jackson Lewis P.C.</a:t>
            </a:r>
          </a:p>
        </p:txBody>
      </p:sp>
      <p:pic>
        <p:nvPicPr>
          <p:cNvPr id="12" name="JL Logo">
            <a:extLst>
              <a:ext uri="{FF2B5EF4-FFF2-40B4-BE49-F238E27FC236}">
                <a16:creationId xmlns:a16="http://schemas.microsoft.com/office/drawing/2014/main" id="{AB902754-E5F9-9D80-A5EA-127E16D77A4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532" y="6180290"/>
            <a:ext cx="1773936" cy="226546"/>
          </a:xfrm>
          <a:prstGeom prst="rect">
            <a:avLst/>
          </a:prstGeom>
        </p:spPr>
      </p:pic>
      <p:sp>
        <p:nvSpPr>
          <p:cNvPr id="8" name="Picture Placeholder 2">
            <a:extLst>
              <a:ext uri="{FF2B5EF4-FFF2-40B4-BE49-F238E27FC236}">
                <a16:creationId xmlns:a16="http://schemas.microsoft.com/office/drawing/2014/main" id="{6FB8535E-B045-DED3-F901-C35B252B6484}"/>
              </a:ext>
            </a:extLst>
          </p:cNvPr>
          <p:cNvSpPr>
            <a:spLocks noGrp="1"/>
          </p:cNvSpPr>
          <p:nvPr>
            <p:ph type="pic" idx="17" hasCustomPrompt="1"/>
          </p:nvPr>
        </p:nvSpPr>
        <p:spPr>
          <a:xfrm>
            <a:off x="6150144" y="4724256"/>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6" name="Content Placeholder 2">
            <a:extLst>
              <a:ext uri="{FF2B5EF4-FFF2-40B4-BE49-F238E27FC236}">
                <a16:creationId xmlns:a16="http://schemas.microsoft.com/office/drawing/2014/main" id="{479181AF-4513-BE9A-1C98-D31305D02DA8}"/>
              </a:ext>
            </a:extLst>
          </p:cNvPr>
          <p:cNvSpPr>
            <a:spLocks noGrp="1"/>
          </p:cNvSpPr>
          <p:nvPr>
            <p:ph idx="21" hasCustomPrompt="1"/>
          </p:nvPr>
        </p:nvSpPr>
        <p:spPr>
          <a:xfrm>
            <a:off x="8016410" y="5314636"/>
            <a:ext cx="3938112" cy="350520"/>
          </a:xfrm>
          <a:prstGeom prst="rect">
            <a:avLst/>
          </a:prstGeom>
        </p:spPr>
        <p:txBody>
          <a:bodyPr anchor="ctr"/>
          <a:lstStyle>
            <a:lvl1pPr marL="0" indent="0" algn="l">
              <a:lnSpc>
                <a:spcPct val="100000"/>
              </a:lnSpc>
              <a:buClr>
                <a:schemeClr val="accent2"/>
              </a:buClr>
              <a:buNone/>
              <a:defRPr sz="1800" b="0">
                <a:solidFill>
                  <a:schemeClr val="bg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19" name="Content Placeholder 2">
            <a:extLst>
              <a:ext uri="{FF2B5EF4-FFF2-40B4-BE49-F238E27FC236}">
                <a16:creationId xmlns:a16="http://schemas.microsoft.com/office/drawing/2014/main" id="{2441F595-67A1-D3F3-60F8-F234C6A86C2B}"/>
              </a:ext>
            </a:extLst>
          </p:cNvPr>
          <p:cNvSpPr>
            <a:spLocks noGrp="1"/>
          </p:cNvSpPr>
          <p:nvPr>
            <p:ph idx="22" hasCustomPrompt="1"/>
          </p:nvPr>
        </p:nvSpPr>
        <p:spPr>
          <a:xfrm>
            <a:off x="8016410" y="5695636"/>
            <a:ext cx="3938112" cy="711200"/>
          </a:xfrm>
          <a:prstGeom prst="rect">
            <a:avLst/>
          </a:prstGeom>
        </p:spPr>
        <p:txBody>
          <a:bodyPr/>
          <a:lstStyle>
            <a:lvl1pPr marL="0" indent="0" algn="l">
              <a:lnSpc>
                <a:spcPct val="150000"/>
              </a:lnSpc>
              <a:buClr>
                <a:schemeClr val="accent2"/>
              </a:buClr>
              <a:buNone/>
              <a:defRPr sz="1800">
                <a:solidFill>
                  <a:schemeClr val="bg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Contact info</a:t>
            </a:r>
          </a:p>
        </p:txBody>
      </p:sp>
      <p:sp>
        <p:nvSpPr>
          <p:cNvPr id="20" name="Picture Placeholder 2">
            <a:extLst>
              <a:ext uri="{FF2B5EF4-FFF2-40B4-BE49-F238E27FC236}">
                <a16:creationId xmlns:a16="http://schemas.microsoft.com/office/drawing/2014/main" id="{F52F14D7-3F42-7837-5EC5-56E40DC92F9A}"/>
              </a:ext>
            </a:extLst>
          </p:cNvPr>
          <p:cNvSpPr>
            <a:spLocks noGrp="1"/>
          </p:cNvSpPr>
          <p:nvPr>
            <p:ph type="pic" idx="23" hasCustomPrompt="1"/>
          </p:nvPr>
        </p:nvSpPr>
        <p:spPr>
          <a:xfrm>
            <a:off x="6162501" y="2833672"/>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22" name="Content Placeholder 2">
            <a:extLst>
              <a:ext uri="{FF2B5EF4-FFF2-40B4-BE49-F238E27FC236}">
                <a16:creationId xmlns:a16="http://schemas.microsoft.com/office/drawing/2014/main" id="{FC182122-438E-8C64-0EF6-77B10CDEB468}"/>
              </a:ext>
            </a:extLst>
          </p:cNvPr>
          <p:cNvSpPr>
            <a:spLocks noGrp="1"/>
          </p:cNvSpPr>
          <p:nvPr>
            <p:ph idx="24" hasCustomPrompt="1"/>
          </p:nvPr>
        </p:nvSpPr>
        <p:spPr>
          <a:xfrm>
            <a:off x="8028767" y="3424052"/>
            <a:ext cx="3938112" cy="350520"/>
          </a:xfrm>
          <a:prstGeom prst="rect">
            <a:avLst/>
          </a:prstGeom>
        </p:spPr>
        <p:txBody>
          <a:bodyPr anchor="ctr"/>
          <a:lstStyle>
            <a:lvl1pPr marL="0" indent="0" algn="l">
              <a:lnSpc>
                <a:spcPct val="100000"/>
              </a:lnSpc>
              <a:buClr>
                <a:schemeClr val="accent2"/>
              </a:buClr>
              <a:buNone/>
              <a:defRPr sz="1800" b="0">
                <a:solidFill>
                  <a:schemeClr val="bg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23" name="Content Placeholder 2">
            <a:extLst>
              <a:ext uri="{FF2B5EF4-FFF2-40B4-BE49-F238E27FC236}">
                <a16:creationId xmlns:a16="http://schemas.microsoft.com/office/drawing/2014/main" id="{DCF39BF6-6DC0-C620-5F5A-6BAFDBB7C8C3}"/>
              </a:ext>
            </a:extLst>
          </p:cNvPr>
          <p:cNvSpPr>
            <a:spLocks noGrp="1"/>
          </p:cNvSpPr>
          <p:nvPr>
            <p:ph idx="25" hasCustomPrompt="1"/>
          </p:nvPr>
        </p:nvSpPr>
        <p:spPr>
          <a:xfrm>
            <a:off x="8028767" y="3805052"/>
            <a:ext cx="3938112" cy="711200"/>
          </a:xfrm>
          <a:prstGeom prst="rect">
            <a:avLst/>
          </a:prstGeom>
        </p:spPr>
        <p:txBody>
          <a:bodyPr/>
          <a:lstStyle>
            <a:lvl1pPr marL="0" indent="0" algn="l">
              <a:lnSpc>
                <a:spcPct val="150000"/>
              </a:lnSpc>
              <a:buClr>
                <a:schemeClr val="accent2"/>
              </a:buClr>
              <a:buNone/>
              <a:defRPr sz="1800">
                <a:solidFill>
                  <a:schemeClr val="bg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Contact info</a:t>
            </a:r>
          </a:p>
        </p:txBody>
      </p:sp>
      <p:sp>
        <p:nvSpPr>
          <p:cNvPr id="27" name="Content Placeholder 2">
            <a:extLst>
              <a:ext uri="{FF2B5EF4-FFF2-40B4-BE49-F238E27FC236}">
                <a16:creationId xmlns:a16="http://schemas.microsoft.com/office/drawing/2014/main" id="{7AFEE9FA-E59D-6D10-A40B-7D9126709067}"/>
              </a:ext>
            </a:extLst>
          </p:cNvPr>
          <p:cNvSpPr>
            <a:spLocks noGrp="1"/>
          </p:cNvSpPr>
          <p:nvPr>
            <p:ph idx="29" hasCustomPrompt="1"/>
          </p:nvPr>
        </p:nvSpPr>
        <p:spPr>
          <a:xfrm>
            <a:off x="8028767" y="3031265"/>
            <a:ext cx="3938112" cy="350520"/>
          </a:xfrm>
          <a:prstGeom prst="rect">
            <a:avLst/>
          </a:prstGeom>
        </p:spPr>
        <p:txBody>
          <a:bodyPr anchor="ctr"/>
          <a:lstStyle>
            <a:lvl1pPr marL="0" indent="0" algn="l">
              <a:lnSpc>
                <a:spcPct val="100000"/>
              </a:lnSpc>
              <a:buClr>
                <a:schemeClr val="accent2"/>
              </a:buClr>
              <a:buNone/>
              <a:defRPr sz="2000" b="1">
                <a:solidFill>
                  <a:schemeClr val="accent3">
                    <a:lumMod val="60000"/>
                    <a:lumOff val="40000"/>
                  </a:schemeClr>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r>
              <a:rPr lang="en-US" dirty="0"/>
              <a:t>First </a:t>
            </a:r>
            <a:r>
              <a:rPr lang="en-US" dirty="0" err="1"/>
              <a:t>Lastname</a:t>
            </a:r>
            <a:endParaRPr lang="en-US" dirty="0"/>
          </a:p>
        </p:txBody>
      </p:sp>
      <p:sp>
        <p:nvSpPr>
          <p:cNvPr id="28" name="Content Placeholder 2">
            <a:extLst>
              <a:ext uri="{FF2B5EF4-FFF2-40B4-BE49-F238E27FC236}">
                <a16:creationId xmlns:a16="http://schemas.microsoft.com/office/drawing/2014/main" id="{989DC3BE-A865-092F-35E2-E83A92EF2CD8}"/>
              </a:ext>
            </a:extLst>
          </p:cNvPr>
          <p:cNvSpPr>
            <a:spLocks noGrp="1"/>
          </p:cNvSpPr>
          <p:nvPr>
            <p:ph idx="30" hasCustomPrompt="1"/>
          </p:nvPr>
        </p:nvSpPr>
        <p:spPr>
          <a:xfrm>
            <a:off x="8008516" y="4918713"/>
            <a:ext cx="3938112" cy="350520"/>
          </a:xfrm>
          <a:prstGeom prst="rect">
            <a:avLst/>
          </a:prstGeom>
        </p:spPr>
        <p:txBody>
          <a:bodyPr anchor="ctr"/>
          <a:lstStyle>
            <a:lvl1pPr marL="0" indent="0" algn="l">
              <a:lnSpc>
                <a:spcPct val="100000"/>
              </a:lnSpc>
              <a:buClr>
                <a:schemeClr val="accent2"/>
              </a:buClr>
              <a:buNone/>
              <a:defRPr sz="2000" b="1">
                <a:solidFill>
                  <a:schemeClr val="accent3">
                    <a:lumMod val="60000"/>
                    <a:lumOff val="40000"/>
                  </a:schemeClr>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r>
              <a:rPr lang="en-US" dirty="0"/>
              <a:t>First </a:t>
            </a:r>
            <a:r>
              <a:rPr lang="en-US" dirty="0" err="1"/>
              <a:t>Lastname</a:t>
            </a:r>
            <a:endParaRPr lang="en-US" dirty="0"/>
          </a:p>
        </p:txBody>
      </p:sp>
    </p:spTree>
    <p:extLst>
      <p:ext uri="{BB962C8B-B14F-4D97-AF65-F5344CB8AC3E}">
        <p14:creationId xmlns:p14="http://schemas.microsoft.com/office/powerpoint/2010/main" val="3052285535"/>
      </p:ext>
    </p:extLst>
  </p:cSld>
  <p:clrMapOvr>
    <a:masterClrMapping/>
  </p:clrMapOvr>
  <p:extLst>
    <p:ext uri="{DCECCB84-F9BA-43D5-87BE-67443E8EF086}">
      <p15:sldGuideLst xmlns:p15="http://schemas.microsoft.com/office/powerpoint/2012/main">
        <p15:guide id="2" pos="2760" userDrawn="1">
          <p15:clr>
            <a:srgbClr val="FBAE40"/>
          </p15:clr>
        </p15:guide>
        <p15:guide id="3" orient="horz" pos="2376"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Texture Dark- 2 Presenters">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463821" y="2408238"/>
            <a:ext cx="4756876" cy="2118042"/>
          </a:xfrm>
        </p:spPr>
        <p:txBody>
          <a:bodyPr anchor="t" anchorCtr="0">
            <a:noAutofit/>
          </a:bodyPr>
          <a:lstStyle>
            <a:lvl1pPr algn="l">
              <a:lnSpc>
                <a:spcPct val="90000"/>
              </a:lnSpc>
              <a:defRPr sz="5600">
                <a:solidFill>
                  <a:schemeClr val="bg2"/>
                </a:solidFill>
                <a:latin typeface="Baskerville Old Face" panose="02020602080505020303" pitchFamily="18" charset="0"/>
              </a:defRPr>
            </a:lvl1pPr>
          </a:lstStyle>
          <a:p>
            <a:r>
              <a:rPr lang="en-US" dirty="0"/>
              <a:t>Click to </a:t>
            </a:r>
            <a:br>
              <a:rPr lang="en-US" dirty="0"/>
            </a:br>
            <a:r>
              <a:rPr lang="en-US" dirty="0"/>
              <a:t>Edit Master Subtitle Style</a:t>
            </a:r>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hasCustomPrompt="1"/>
          </p:nvPr>
        </p:nvSpPr>
        <p:spPr>
          <a:xfrm>
            <a:off x="463820" y="779370"/>
            <a:ext cx="4756877" cy="1655762"/>
          </a:xfrm>
        </p:spPr>
        <p:txBody>
          <a:bodyPr anchor="b" anchorCtr="0">
            <a:noAutofit/>
          </a:bodyPr>
          <a:lstStyle>
            <a:lvl1pPr marL="0" indent="0" algn="l">
              <a:lnSpc>
                <a:spcPct val="90000"/>
              </a:lnSpc>
              <a:buNone/>
              <a:defRPr sz="5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t>
            </a:r>
            <a:br>
              <a:rPr lang="en-US" dirty="0"/>
            </a:br>
            <a:r>
              <a:rPr lang="en-US" dirty="0"/>
              <a:t>Edit Master </a:t>
            </a:r>
            <a:br>
              <a:rPr lang="en-US" dirty="0"/>
            </a:br>
            <a:r>
              <a:rPr lang="en-US" dirty="0"/>
              <a:t>Title Style</a:t>
            </a:r>
          </a:p>
        </p:txBody>
      </p:sp>
      <p:sp>
        <p:nvSpPr>
          <p:cNvPr id="11" name="Presentation info">
            <a:extLst>
              <a:ext uri="{FF2B5EF4-FFF2-40B4-BE49-F238E27FC236}">
                <a16:creationId xmlns:a16="http://schemas.microsoft.com/office/drawing/2014/main" id="{967C343B-7E3F-488A-8B3A-B01F33C7F09E}"/>
              </a:ext>
            </a:extLst>
          </p:cNvPr>
          <p:cNvSpPr>
            <a:spLocks noGrp="1"/>
          </p:cNvSpPr>
          <p:nvPr>
            <p:ph type="body" sz="quarter" idx="10" hasCustomPrompt="1"/>
          </p:nvPr>
        </p:nvSpPr>
        <p:spPr>
          <a:xfrm>
            <a:off x="471439" y="4197350"/>
            <a:ext cx="4756875" cy="1422400"/>
          </a:xfrm>
        </p:spPr>
        <p:txBody>
          <a:bodyPr>
            <a:noAutofit/>
          </a:bodyPr>
          <a:lstStyle>
            <a:lvl1pPr>
              <a:lnSpc>
                <a:spcPct val="90000"/>
              </a:lnSpc>
              <a:spcBef>
                <a:spcPts val="500"/>
              </a:spcBef>
              <a:defRPr>
                <a:solidFill>
                  <a:schemeClr val="bg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pic>
        <p:nvPicPr>
          <p:cNvPr id="14" name="Graphic 13">
            <a:extLst>
              <a:ext uri="{FF2B5EF4-FFF2-40B4-BE49-F238E27FC236}">
                <a16:creationId xmlns:a16="http://schemas.microsoft.com/office/drawing/2014/main" id="{FB35F10E-5A3D-4AAA-B1B6-7F212C33D47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220697" y="1252728"/>
            <a:ext cx="6968255" cy="4352544"/>
          </a:xfrm>
          <a:prstGeom prst="rect">
            <a:avLst/>
          </a:prstGeom>
        </p:spPr>
      </p:pic>
      <p:sp>
        <p:nvSpPr>
          <p:cNvPr id="5" name="Rectangle 4">
            <a:extLst>
              <a:ext uri="{FF2B5EF4-FFF2-40B4-BE49-F238E27FC236}">
                <a16:creationId xmlns:a16="http://schemas.microsoft.com/office/drawing/2014/main" id="{CFCFD22E-5F2B-E663-E5BF-DBC634BD77EF}"/>
              </a:ext>
            </a:extLst>
          </p:cNvPr>
          <p:cNvSpPr/>
          <p:nvPr userDrawn="1"/>
        </p:nvSpPr>
        <p:spPr>
          <a:xfrm>
            <a:off x="457200" y="6531432"/>
            <a:ext cx="1527662" cy="123111"/>
          </a:xfrm>
          <a:prstGeom prst="rect">
            <a:avLst/>
          </a:prstGeom>
        </p:spPr>
        <p:txBody>
          <a:bodyPr wrap="none" lIns="0" tIns="0" rIns="0" bIns="0">
            <a:spAutoFit/>
          </a:bodyPr>
          <a:lstStyle/>
          <a:p>
            <a:r>
              <a:rPr lang="en-US" sz="800" dirty="0">
                <a:solidFill>
                  <a:schemeClr val="bg1"/>
                </a:solidFill>
              </a:rPr>
              <a:t>© 2024-2025 Jackson Lewis P.C.</a:t>
            </a:r>
          </a:p>
        </p:txBody>
      </p:sp>
      <p:pic>
        <p:nvPicPr>
          <p:cNvPr id="12" name="JL Logo">
            <a:extLst>
              <a:ext uri="{FF2B5EF4-FFF2-40B4-BE49-F238E27FC236}">
                <a16:creationId xmlns:a16="http://schemas.microsoft.com/office/drawing/2014/main" id="{AB902754-E5F9-9D80-A5EA-127E16D77A4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532" y="6180290"/>
            <a:ext cx="1773936" cy="226546"/>
          </a:xfrm>
          <a:prstGeom prst="rect">
            <a:avLst/>
          </a:prstGeom>
        </p:spPr>
      </p:pic>
      <p:sp>
        <p:nvSpPr>
          <p:cNvPr id="8" name="Picture Placeholder 2">
            <a:extLst>
              <a:ext uri="{FF2B5EF4-FFF2-40B4-BE49-F238E27FC236}">
                <a16:creationId xmlns:a16="http://schemas.microsoft.com/office/drawing/2014/main" id="{6FB8535E-B045-DED3-F901-C35B252B6484}"/>
              </a:ext>
            </a:extLst>
          </p:cNvPr>
          <p:cNvSpPr>
            <a:spLocks noGrp="1"/>
          </p:cNvSpPr>
          <p:nvPr>
            <p:ph type="pic" idx="17" hasCustomPrompt="1"/>
          </p:nvPr>
        </p:nvSpPr>
        <p:spPr>
          <a:xfrm>
            <a:off x="6150144" y="4724256"/>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6" name="Content Placeholder 2">
            <a:extLst>
              <a:ext uri="{FF2B5EF4-FFF2-40B4-BE49-F238E27FC236}">
                <a16:creationId xmlns:a16="http://schemas.microsoft.com/office/drawing/2014/main" id="{479181AF-4513-BE9A-1C98-D31305D02DA8}"/>
              </a:ext>
            </a:extLst>
          </p:cNvPr>
          <p:cNvSpPr>
            <a:spLocks noGrp="1"/>
          </p:cNvSpPr>
          <p:nvPr>
            <p:ph idx="21" hasCustomPrompt="1"/>
          </p:nvPr>
        </p:nvSpPr>
        <p:spPr>
          <a:xfrm>
            <a:off x="8016410" y="5314636"/>
            <a:ext cx="3938112" cy="350520"/>
          </a:xfrm>
          <a:prstGeom prst="rect">
            <a:avLst/>
          </a:prstGeom>
        </p:spPr>
        <p:txBody>
          <a:bodyPr anchor="ctr"/>
          <a:lstStyle>
            <a:lvl1pPr marL="0" indent="0" algn="l">
              <a:lnSpc>
                <a:spcPct val="100000"/>
              </a:lnSpc>
              <a:buClr>
                <a:schemeClr val="accent2"/>
              </a:buClr>
              <a:buNone/>
              <a:defRPr sz="1800" b="0">
                <a:solidFill>
                  <a:schemeClr val="bg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19" name="Content Placeholder 2">
            <a:extLst>
              <a:ext uri="{FF2B5EF4-FFF2-40B4-BE49-F238E27FC236}">
                <a16:creationId xmlns:a16="http://schemas.microsoft.com/office/drawing/2014/main" id="{2441F595-67A1-D3F3-60F8-F234C6A86C2B}"/>
              </a:ext>
            </a:extLst>
          </p:cNvPr>
          <p:cNvSpPr>
            <a:spLocks noGrp="1"/>
          </p:cNvSpPr>
          <p:nvPr>
            <p:ph idx="22" hasCustomPrompt="1"/>
          </p:nvPr>
        </p:nvSpPr>
        <p:spPr>
          <a:xfrm>
            <a:off x="8016410" y="5695636"/>
            <a:ext cx="3938112" cy="711200"/>
          </a:xfrm>
          <a:prstGeom prst="rect">
            <a:avLst/>
          </a:prstGeom>
        </p:spPr>
        <p:txBody>
          <a:bodyPr/>
          <a:lstStyle>
            <a:lvl1pPr marL="0" indent="0" algn="l">
              <a:lnSpc>
                <a:spcPct val="150000"/>
              </a:lnSpc>
              <a:buClr>
                <a:schemeClr val="accent2"/>
              </a:buClr>
              <a:buNone/>
              <a:defRPr sz="1800">
                <a:solidFill>
                  <a:schemeClr val="bg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Contact info</a:t>
            </a:r>
          </a:p>
        </p:txBody>
      </p:sp>
      <p:sp>
        <p:nvSpPr>
          <p:cNvPr id="20" name="Picture Placeholder 2">
            <a:extLst>
              <a:ext uri="{FF2B5EF4-FFF2-40B4-BE49-F238E27FC236}">
                <a16:creationId xmlns:a16="http://schemas.microsoft.com/office/drawing/2014/main" id="{F52F14D7-3F42-7837-5EC5-56E40DC92F9A}"/>
              </a:ext>
            </a:extLst>
          </p:cNvPr>
          <p:cNvSpPr>
            <a:spLocks noGrp="1"/>
          </p:cNvSpPr>
          <p:nvPr>
            <p:ph type="pic" idx="23" hasCustomPrompt="1"/>
          </p:nvPr>
        </p:nvSpPr>
        <p:spPr>
          <a:xfrm>
            <a:off x="6162501" y="2833672"/>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22" name="Content Placeholder 2">
            <a:extLst>
              <a:ext uri="{FF2B5EF4-FFF2-40B4-BE49-F238E27FC236}">
                <a16:creationId xmlns:a16="http://schemas.microsoft.com/office/drawing/2014/main" id="{FC182122-438E-8C64-0EF6-77B10CDEB468}"/>
              </a:ext>
            </a:extLst>
          </p:cNvPr>
          <p:cNvSpPr>
            <a:spLocks noGrp="1"/>
          </p:cNvSpPr>
          <p:nvPr>
            <p:ph idx="24" hasCustomPrompt="1"/>
          </p:nvPr>
        </p:nvSpPr>
        <p:spPr>
          <a:xfrm>
            <a:off x="8028767" y="3424052"/>
            <a:ext cx="3938112" cy="350520"/>
          </a:xfrm>
          <a:prstGeom prst="rect">
            <a:avLst/>
          </a:prstGeom>
        </p:spPr>
        <p:txBody>
          <a:bodyPr anchor="ctr"/>
          <a:lstStyle>
            <a:lvl1pPr marL="0" indent="0" algn="l">
              <a:lnSpc>
                <a:spcPct val="100000"/>
              </a:lnSpc>
              <a:buClr>
                <a:schemeClr val="accent2"/>
              </a:buClr>
              <a:buNone/>
              <a:defRPr sz="1800" b="0">
                <a:solidFill>
                  <a:schemeClr val="bg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23" name="Content Placeholder 2">
            <a:extLst>
              <a:ext uri="{FF2B5EF4-FFF2-40B4-BE49-F238E27FC236}">
                <a16:creationId xmlns:a16="http://schemas.microsoft.com/office/drawing/2014/main" id="{DCF39BF6-6DC0-C620-5F5A-6BAFDBB7C8C3}"/>
              </a:ext>
            </a:extLst>
          </p:cNvPr>
          <p:cNvSpPr>
            <a:spLocks noGrp="1"/>
          </p:cNvSpPr>
          <p:nvPr>
            <p:ph idx="25" hasCustomPrompt="1"/>
          </p:nvPr>
        </p:nvSpPr>
        <p:spPr>
          <a:xfrm>
            <a:off x="8028767" y="3805052"/>
            <a:ext cx="3938112" cy="711200"/>
          </a:xfrm>
          <a:prstGeom prst="rect">
            <a:avLst/>
          </a:prstGeom>
        </p:spPr>
        <p:txBody>
          <a:bodyPr/>
          <a:lstStyle>
            <a:lvl1pPr marL="0" indent="0" algn="l">
              <a:lnSpc>
                <a:spcPct val="150000"/>
              </a:lnSpc>
              <a:buClr>
                <a:schemeClr val="accent2"/>
              </a:buClr>
              <a:buNone/>
              <a:defRPr sz="1800">
                <a:solidFill>
                  <a:schemeClr val="bg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Contact info</a:t>
            </a:r>
          </a:p>
        </p:txBody>
      </p:sp>
      <p:sp>
        <p:nvSpPr>
          <p:cNvPr id="27" name="Content Placeholder 2">
            <a:extLst>
              <a:ext uri="{FF2B5EF4-FFF2-40B4-BE49-F238E27FC236}">
                <a16:creationId xmlns:a16="http://schemas.microsoft.com/office/drawing/2014/main" id="{7AFEE9FA-E59D-6D10-A40B-7D9126709067}"/>
              </a:ext>
            </a:extLst>
          </p:cNvPr>
          <p:cNvSpPr>
            <a:spLocks noGrp="1"/>
          </p:cNvSpPr>
          <p:nvPr>
            <p:ph idx="29" hasCustomPrompt="1"/>
          </p:nvPr>
        </p:nvSpPr>
        <p:spPr>
          <a:xfrm>
            <a:off x="8028767" y="3031265"/>
            <a:ext cx="3938112" cy="350520"/>
          </a:xfrm>
          <a:prstGeom prst="rect">
            <a:avLst/>
          </a:prstGeom>
        </p:spPr>
        <p:txBody>
          <a:bodyPr anchor="ctr"/>
          <a:lstStyle>
            <a:lvl1pPr marL="0" indent="0" algn="l">
              <a:lnSpc>
                <a:spcPct val="100000"/>
              </a:lnSpc>
              <a:buClr>
                <a:schemeClr val="accent2"/>
              </a:buClr>
              <a:buNone/>
              <a:defRPr sz="2000" b="1">
                <a:solidFill>
                  <a:schemeClr val="bg2"/>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r>
              <a:rPr lang="en-US" dirty="0"/>
              <a:t>First </a:t>
            </a:r>
            <a:r>
              <a:rPr lang="en-US" dirty="0" err="1"/>
              <a:t>Lastname</a:t>
            </a:r>
            <a:endParaRPr lang="en-US" dirty="0"/>
          </a:p>
        </p:txBody>
      </p:sp>
      <p:sp>
        <p:nvSpPr>
          <p:cNvPr id="28" name="Content Placeholder 2">
            <a:extLst>
              <a:ext uri="{FF2B5EF4-FFF2-40B4-BE49-F238E27FC236}">
                <a16:creationId xmlns:a16="http://schemas.microsoft.com/office/drawing/2014/main" id="{989DC3BE-A865-092F-35E2-E83A92EF2CD8}"/>
              </a:ext>
            </a:extLst>
          </p:cNvPr>
          <p:cNvSpPr>
            <a:spLocks noGrp="1"/>
          </p:cNvSpPr>
          <p:nvPr>
            <p:ph idx="30" hasCustomPrompt="1"/>
          </p:nvPr>
        </p:nvSpPr>
        <p:spPr>
          <a:xfrm>
            <a:off x="8008516" y="4918713"/>
            <a:ext cx="3938112" cy="350520"/>
          </a:xfrm>
          <a:prstGeom prst="rect">
            <a:avLst/>
          </a:prstGeom>
        </p:spPr>
        <p:txBody>
          <a:bodyPr anchor="ctr"/>
          <a:lstStyle>
            <a:lvl1pPr marL="0" indent="0" algn="l">
              <a:lnSpc>
                <a:spcPct val="100000"/>
              </a:lnSpc>
              <a:buClr>
                <a:schemeClr val="accent2"/>
              </a:buClr>
              <a:buNone/>
              <a:defRPr sz="2000" b="1">
                <a:solidFill>
                  <a:schemeClr val="bg2"/>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r>
              <a:rPr lang="en-US" dirty="0"/>
              <a:t>First </a:t>
            </a:r>
            <a:r>
              <a:rPr lang="en-US" dirty="0" err="1"/>
              <a:t>Lastname</a:t>
            </a:r>
            <a:endParaRPr lang="en-US" dirty="0"/>
          </a:p>
        </p:txBody>
      </p:sp>
    </p:spTree>
    <p:extLst>
      <p:ext uri="{BB962C8B-B14F-4D97-AF65-F5344CB8AC3E}">
        <p14:creationId xmlns:p14="http://schemas.microsoft.com/office/powerpoint/2010/main" val="3512633242"/>
      </p:ext>
    </p:extLst>
  </p:cSld>
  <p:clrMapOvr>
    <a:masterClrMapping/>
  </p:clrMapOvr>
  <p:extLst>
    <p:ext uri="{DCECCB84-F9BA-43D5-87BE-67443E8EF086}">
      <p15:sldGuideLst xmlns:p15="http://schemas.microsoft.com/office/powerpoint/2012/main">
        <p15:guide id="2" pos="2760" userDrawn="1">
          <p15:clr>
            <a:srgbClr val="FBAE40"/>
          </p15:clr>
        </p15:guide>
        <p15:guide id="3" orient="horz" pos="2376"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9" name="Colorblocks">
            <a:extLst>
              <a:ext uri="{FF2B5EF4-FFF2-40B4-BE49-F238E27FC236}">
                <a16:creationId xmlns:a16="http://schemas.microsoft.com/office/drawing/2014/main" id="{1229C9DB-455A-43CE-8B74-557C8541F3B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4876" t="60252" r="8431" b="316"/>
          <a:stretch/>
        </p:blipFill>
        <p:spPr>
          <a:xfrm>
            <a:off x="0" y="0"/>
            <a:ext cx="12192000" cy="6858000"/>
          </a:xfrm>
          <a:prstGeom prst="rect">
            <a:avLst/>
          </a:prstGeom>
        </p:spPr>
      </p:pic>
      <p:sp>
        <p:nvSpPr>
          <p:cNvPr id="8" name="Content Placeholder 2">
            <a:extLst>
              <a:ext uri="{FF2B5EF4-FFF2-40B4-BE49-F238E27FC236}">
                <a16:creationId xmlns:a16="http://schemas.microsoft.com/office/drawing/2014/main" id="{CA34C475-9F47-41E3-AC90-C295363F6770}"/>
              </a:ext>
            </a:extLst>
          </p:cNvPr>
          <p:cNvSpPr>
            <a:spLocks noGrp="1"/>
          </p:cNvSpPr>
          <p:nvPr>
            <p:ph idx="1"/>
          </p:nvPr>
        </p:nvSpPr>
        <p:spPr>
          <a:xfrm>
            <a:off x="5067300" y="2675466"/>
            <a:ext cx="6667500" cy="3572934"/>
          </a:xfrm>
        </p:spPr>
        <p:txBody>
          <a:bodyPr>
            <a:noAutofit/>
          </a:bodyPr>
          <a:lstStyle>
            <a:lvl1pPr>
              <a:lnSpc>
                <a:spcPct val="150000"/>
              </a:lnSpc>
              <a:defRPr sz="2000">
                <a:solidFill>
                  <a:schemeClr val="tx1"/>
                </a:solidFill>
              </a:defRPr>
            </a:lvl1pPr>
            <a:lvl2pPr marL="230188" indent="-228600">
              <a:lnSpc>
                <a:spcPct val="150000"/>
              </a:lnSpc>
              <a:defRPr sz="2000">
                <a:solidFill>
                  <a:schemeClr val="tx1"/>
                </a:solidFill>
              </a:defRPr>
            </a:lvl2pPr>
            <a:lvl3pPr marL="568325" indent="-223838">
              <a:lnSpc>
                <a:spcPct val="150000"/>
              </a:lnSpc>
              <a:spcBef>
                <a:spcPts val="400"/>
              </a:spcBef>
              <a:defRPr sz="2000">
                <a:solidFill>
                  <a:schemeClr val="tx1"/>
                </a:solidFill>
              </a:defRPr>
            </a:lvl3pPr>
            <a:lvl4pPr marL="914400" indent="-230188">
              <a:lnSpc>
                <a:spcPct val="150000"/>
              </a:lnSpc>
              <a:spcBef>
                <a:spcPts val="200"/>
              </a:spcBef>
              <a:defRPr sz="2000">
                <a:solidFill>
                  <a:schemeClr val="tx1"/>
                </a:solidFill>
              </a:defRPr>
            </a:lvl4pPr>
            <a:lvl5pPr marL="1260475" indent="-234950">
              <a:lnSpc>
                <a:spcPct val="150000"/>
              </a:lnSpc>
              <a:spcBef>
                <a:spcPts val="200"/>
              </a:spcBef>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itle 2">
            <a:extLst>
              <a:ext uri="{FF2B5EF4-FFF2-40B4-BE49-F238E27FC236}">
                <a16:creationId xmlns:a16="http://schemas.microsoft.com/office/drawing/2014/main" id="{AABD4E2F-6E3D-41E0-B8CE-A0AB28C17A9E}"/>
              </a:ext>
            </a:extLst>
          </p:cNvPr>
          <p:cNvSpPr>
            <a:spLocks noGrp="1"/>
          </p:cNvSpPr>
          <p:nvPr>
            <p:ph type="title" hasCustomPrompt="1"/>
          </p:nvPr>
        </p:nvSpPr>
        <p:spPr>
          <a:xfrm>
            <a:off x="457200" y="1736456"/>
            <a:ext cx="3739896" cy="1692544"/>
          </a:xfrm>
        </p:spPr>
        <p:txBody>
          <a:bodyPr anchor="ctr" anchorCtr="0"/>
          <a:lstStyle>
            <a:lvl1pPr>
              <a:defRPr sz="5400"/>
            </a:lvl1pPr>
          </a:lstStyle>
          <a:p>
            <a:r>
              <a:rPr lang="en-US" dirty="0"/>
              <a:t>Agenda</a:t>
            </a:r>
          </a:p>
        </p:txBody>
      </p:sp>
    </p:spTree>
    <p:extLst>
      <p:ext uri="{BB962C8B-B14F-4D97-AF65-F5344CB8AC3E}">
        <p14:creationId xmlns:p14="http://schemas.microsoft.com/office/powerpoint/2010/main" val="4201405549"/>
      </p:ext>
    </p:extLst>
  </p:cSld>
  <p:clrMapOvr>
    <a:masterClrMapping/>
  </p:clrMapOvr>
  <p:extLst>
    <p:ext uri="{DCECCB84-F9BA-43D5-87BE-67443E8EF086}">
      <p15:sldGuideLst xmlns:p15="http://schemas.microsoft.com/office/powerpoint/2012/main">
        <p15:guide id="1" orient="horz" pos="1368" userDrawn="1">
          <p15:clr>
            <a:srgbClr val="FBAE40"/>
          </p15:clr>
        </p15:guide>
        <p15:guide id="2" orient="horz" pos="1464" userDrawn="1">
          <p15:clr>
            <a:srgbClr val="FBAE40"/>
          </p15:clr>
        </p15:guide>
        <p15:guide id="3" orient="horz" pos="1728" userDrawn="1">
          <p15:clr>
            <a:srgbClr val="FBAE40"/>
          </p15:clr>
        </p15:guide>
        <p15:guide id="4" orient="horz" pos="1848" userDrawn="1">
          <p15:clr>
            <a:srgbClr val="FBAE40"/>
          </p15:clr>
        </p15:guide>
        <p15:guide id="5" pos="3192" userDrawn="1">
          <p15:clr>
            <a:srgbClr val="FBAE40"/>
          </p15:clr>
        </p15:guide>
        <p15:guide id="6" pos="328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Dark">
    <p:bg>
      <p:bgPr>
        <a:solidFill>
          <a:schemeClr val="bg1"/>
        </a:solidFill>
        <a:effectLst/>
      </p:bgPr>
    </p:bg>
    <p:spTree>
      <p:nvGrpSpPr>
        <p:cNvPr id="1" name=""/>
        <p:cNvGrpSpPr/>
        <p:nvPr/>
      </p:nvGrpSpPr>
      <p:grpSpPr>
        <a:xfrm>
          <a:off x="0" y="0"/>
          <a:ext cx="0" cy="0"/>
          <a:chOff x="0" y="0"/>
          <a:chExt cx="0" cy="0"/>
        </a:xfrm>
      </p:grpSpPr>
      <p:pic>
        <p:nvPicPr>
          <p:cNvPr id="23" name="Cover Background Dark">
            <a:extLst>
              <a:ext uri="{FF2B5EF4-FFF2-40B4-BE49-F238E27FC236}">
                <a16:creationId xmlns:a16="http://schemas.microsoft.com/office/drawing/2014/main" id="{95594A52-8E38-48CD-B881-D1838BE8F3B2}"/>
              </a:ext>
            </a:extLst>
          </p:cNvPr>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8096" cy="6858000"/>
          </a:xfrm>
          <a:prstGeom prst="rect">
            <a:avLst/>
          </a:prstGeom>
        </p:spPr>
      </p:pic>
      <p:pic>
        <p:nvPicPr>
          <p:cNvPr id="21" name="JL Logo">
            <a:extLst>
              <a:ext uri="{FF2B5EF4-FFF2-40B4-BE49-F238E27FC236}">
                <a16:creationId xmlns:a16="http://schemas.microsoft.com/office/drawing/2014/main" id="{99B3A365-3C49-434C-919E-1F88E4ECA7E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18411" y="5506091"/>
            <a:ext cx="2834745" cy="362020"/>
          </a:xfrm>
          <a:prstGeom prst="rect">
            <a:avLst/>
          </a:prstGeom>
        </p:spPr>
      </p:pic>
      <p:sp>
        <p:nvSpPr>
          <p:cNvPr id="2" name="Title 1">
            <a:extLst>
              <a:ext uri="{FF2B5EF4-FFF2-40B4-BE49-F238E27FC236}">
                <a16:creationId xmlns:a16="http://schemas.microsoft.com/office/drawing/2014/main" id="{A2ABE278-2256-4AA5-8B4F-0C95897C2CF5}"/>
              </a:ext>
            </a:extLst>
          </p:cNvPr>
          <p:cNvSpPr>
            <a:spLocks noGrp="1"/>
          </p:cNvSpPr>
          <p:nvPr>
            <p:ph type="ctrTitle"/>
          </p:nvPr>
        </p:nvSpPr>
        <p:spPr>
          <a:xfrm>
            <a:off x="1443912" y="2404872"/>
            <a:ext cx="6201335" cy="2118042"/>
          </a:xfrm>
        </p:spPr>
        <p:txBody>
          <a:bodyPr anchor="t" anchorCtr="0">
            <a:noAutofit/>
          </a:bodyPr>
          <a:lstStyle>
            <a:lvl1pPr algn="l">
              <a:lnSpc>
                <a:spcPct val="90000"/>
              </a:lnSpc>
              <a:defRPr sz="5600">
                <a:solidFill>
                  <a:schemeClr val="accent3"/>
                </a:solidFill>
                <a:latin typeface="Baskerville Old Face" panose="02020602080505020303" pitchFamily="18"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p:nvPr>
        </p:nvSpPr>
        <p:spPr>
          <a:xfrm>
            <a:off x="1443912" y="779370"/>
            <a:ext cx="6201335" cy="1655762"/>
          </a:xfrm>
        </p:spPr>
        <p:txBody>
          <a:bodyPr anchor="b" anchorCtr="0">
            <a:noAutofit/>
          </a:bodyPr>
          <a:lstStyle>
            <a:lvl1pPr marL="0" indent="0" algn="l">
              <a:lnSpc>
                <a:spcPct val="90000"/>
              </a:lnSpc>
              <a:buNone/>
              <a:defRPr sz="5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Presentation info">
            <a:extLst>
              <a:ext uri="{FF2B5EF4-FFF2-40B4-BE49-F238E27FC236}">
                <a16:creationId xmlns:a16="http://schemas.microsoft.com/office/drawing/2014/main" id="{967C343B-7E3F-488A-8B3A-B01F33C7F09E}"/>
              </a:ext>
            </a:extLst>
          </p:cNvPr>
          <p:cNvSpPr>
            <a:spLocks noGrp="1"/>
          </p:cNvSpPr>
          <p:nvPr>
            <p:ph type="body" sz="quarter" idx="10" hasCustomPrompt="1"/>
          </p:nvPr>
        </p:nvSpPr>
        <p:spPr>
          <a:xfrm>
            <a:off x="1451532" y="4522914"/>
            <a:ext cx="4230446" cy="1725486"/>
          </a:xfrm>
        </p:spPr>
        <p:txBody>
          <a:bodyPr/>
          <a:lstStyle>
            <a:lvl1pPr>
              <a:lnSpc>
                <a:spcPct val="90000"/>
              </a:lnSpc>
              <a:spcBef>
                <a:spcPts val="500"/>
              </a:spcBef>
              <a:defRPr>
                <a:solidFill>
                  <a:schemeClr val="bg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sp>
        <p:nvSpPr>
          <p:cNvPr id="5" name="Rectangle 4">
            <a:extLst>
              <a:ext uri="{FF2B5EF4-FFF2-40B4-BE49-F238E27FC236}">
                <a16:creationId xmlns:a16="http://schemas.microsoft.com/office/drawing/2014/main" id="{E5E66DCF-B5CC-4BAD-A420-8F90534A7E2B}"/>
              </a:ext>
            </a:extLst>
          </p:cNvPr>
          <p:cNvSpPr/>
          <p:nvPr userDrawn="1"/>
        </p:nvSpPr>
        <p:spPr>
          <a:xfrm>
            <a:off x="1451532" y="6400800"/>
            <a:ext cx="1527662" cy="123111"/>
          </a:xfrm>
          <a:prstGeom prst="rect">
            <a:avLst/>
          </a:prstGeom>
        </p:spPr>
        <p:txBody>
          <a:bodyPr wrap="none" lIns="0" tIns="0" rIns="0" bIns="0">
            <a:spAutoFit/>
          </a:bodyPr>
          <a:lstStyle/>
          <a:p>
            <a:r>
              <a:rPr lang="en-US" sz="800" dirty="0">
                <a:solidFill>
                  <a:schemeClr val="bg1"/>
                </a:solidFill>
                <a:latin typeface="+mn-lt"/>
              </a:rPr>
              <a:t>© 2024-2025 Jackson Lewis P.C.</a:t>
            </a:r>
          </a:p>
        </p:txBody>
      </p:sp>
    </p:spTree>
    <p:extLst>
      <p:ext uri="{BB962C8B-B14F-4D97-AF65-F5344CB8AC3E}">
        <p14:creationId xmlns:p14="http://schemas.microsoft.com/office/powerpoint/2010/main" val="25625701"/>
      </p:ext>
    </p:extLst>
  </p:cSld>
  <p:clrMapOvr>
    <a:masterClrMapping/>
  </p:clrMapOvr>
  <p:extLst>
    <p:ext uri="{DCECCB84-F9BA-43D5-87BE-67443E8EF086}">
      <p15:sldGuideLst xmlns:p15="http://schemas.microsoft.com/office/powerpoint/2012/main">
        <p15:guide id="1" pos="816">
          <p15:clr>
            <a:srgbClr val="FBAE40"/>
          </p15:clr>
        </p15:guide>
        <p15:guide id="2" pos="912">
          <p15:clr>
            <a:srgbClr val="FBAE40"/>
          </p15:clr>
        </p15:guide>
        <p15:guide id="3" orient="horz" pos="285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all Out">
    <p:spTree>
      <p:nvGrpSpPr>
        <p:cNvPr id="1" name=""/>
        <p:cNvGrpSpPr/>
        <p:nvPr/>
      </p:nvGrpSpPr>
      <p:grpSpPr>
        <a:xfrm>
          <a:off x="0" y="0"/>
          <a:ext cx="0" cy="0"/>
          <a:chOff x="0" y="0"/>
          <a:chExt cx="0" cy="0"/>
        </a:xfrm>
      </p:grpSpPr>
      <p:pic>
        <p:nvPicPr>
          <p:cNvPr id="9" name="Colorblocks">
            <a:extLst>
              <a:ext uri="{FF2B5EF4-FFF2-40B4-BE49-F238E27FC236}">
                <a16:creationId xmlns:a16="http://schemas.microsoft.com/office/drawing/2014/main" id="{1229C9DB-455A-43CE-8B74-557C8541F3B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4876" t="60252" r="8431" b="316"/>
          <a:stretch/>
        </p:blipFill>
        <p:spPr>
          <a:xfrm>
            <a:off x="0" y="0"/>
            <a:ext cx="12192000" cy="6858000"/>
          </a:xfrm>
          <a:prstGeom prst="rect">
            <a:avLst/>
          </a:prstGeom>
        </p:spPr>
      </p:pic>
      <p:sp>
        <p:nvSpPr>
          <p:cNvPr id="8" name="Content Placeholder 2">
            <a:extLst>
              <a:ext uri="{FF2B5EF4-FFF2-40B4-BE49-F238E27FC236}">
                <a16:creationId xmlns:a16="http://schemas.microsoft.com/office/drawing/2014/main" id="{CA34C475-9F47-41E3-AC90-C295363F6770}"/>
              </a:ext>
            </a:extLst>
          </p:cNvPr>
          <p:cNvSpPr>
            <a:spLocks noGrp="1"/>
          </p:cNvSpPr>
          <p:nvPr>
            <p:ph idx="1"/>
          </p:nvPr>
        </p:nvSpPr>
        <p:spPr>
          <a:xfrm>
            <a:off x="5067300" y="2675466"/>
            <a:ext cx="6667500" cy="3572934"/>
          </a:xfrm>
        </p:spPr>
        <p:txBody>
          <a:bodyPr>
            <a:noAutofit/>
          </a:bodyPr>
          <a:lstStyle>
            <a:lvl1pPr>
              <a:lnSpc>
                <a:spcPct val="150000"/>
              </a:lnSpc>
              <a:defRPr sz="2000">
                <a:solidFill>
                  <a:schemeClr val="tx1"/>
                </a:solidFill>
              </a:defRPr>
            </a:lvl1pPr>
            <a:lvl2pPr marL="230188" indent="-228600">
              <a:lnSpc>
                <a:spcPct val="150000"/>
              </a:lnSpc>
              <a:defRPr sz="2000">
                <a:solidFill>
                  <a:schemeClr val="tx1"/>
                </a:solidFill>
              </a:defRPr>
            </a:lvl2pPr>
            <a:lvl3pPr marL="568325" indent="-223838">
              <a:lnSpc>
                <a:spcPct val="150000"/>
              </a:lnSpc>
              <a:spcBef>
                <a:spcPts val="400"/>
              </a:spcBef>
              <a:defRPr sz="2000">
                <a:solidFill>
                  <a:schemeClr val="tx1"/>
                </a:solidFill>
              </a:defRPr>
            </a:lvl3pPr>
            <a:lvl4pPr marL="914400" indent="-230188">
              <a:lnSpc>
                <a:spcPct val="150000"/>
              </a:lnSpc>
              <a:spcBef>
                <a:spcPts val="200"/>
              </a:spcBef>
              <a:defRPr sz="2000">
                <a:solidFill>
                  <a:schemeClr val="tx1"/>
                </a:solidFill>
              </a:defRPr>
            </a:lvl4pPr>
            <a:lvl5pPr marL="1260475" indent="-234950">
              <a:lnSpc>
                <a:spcPct val="150000"/>
              </a:lnSpc>
              <a:spcBef>
                <a:spcPts val="200"/>
              </a:spcBef>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itle 2">
            <a:extLst>
              <a:ext uri="{FF2B5EF4-FFF2-40B4-BE49-F238E27FC236}">
                <a16:creationId xmlns:a16="http://schemas.microsoft.com/office/drawing/2014/main" id="{AABD4E2F-6E3D-41E0-B8CE-A0AB28C17A9E}"/>
              </a:ext>
            </a:extLst>
          </p:cNvPr>
          <p:cNvSpPr>
            <a:spLocks noGrp="1"/>
          </p:cNvSpPr>
          <p:nvPr>
            <p:ph type="title"/>
          </p:nvPr>
        </p:nvSpPr>
        <p:spPr>
          <a:xfrm>
            <a:off x="457200" y="1736456"/>
            <a:ext cx="3673011" cy="1407960"/>
          </a:xfrm>
        </p:spPr>
        <p:txBody>
          <a:bodyPr anchor="ctr" anchorCtr="0"/>
          <a:lstStyle>
            <a:lvl1pPr>
              <a:defRPr sz="4400"/>
            </a:lvl1pPr>
          </a:lstStyle>
          <a:p>
            <a:r>
              <a:rPr lang="en-US"/>
              <a:t>Click to edit Master title style</a:t>
            </a:r>
            <a:endParaRPr lang="en-US" dirty="0"/>
          </a:p>
        </p:txBody>
      </p:sp>
    </p:spTree>
    <p:extLst>
      <p:ext uri="{BB962C8B-B14F-4D97-AF65-F5344CB8AC3E}">
        <p14:creationId xmlns:p14="http://schemas.microsoft.com/office/powerpoint/2010/main" val="294846950"/>
      </p:ext>
    </p:extLst>
  </p:cSld>
  <p:clrMapOvr>
    <a:masterClrMapping/>
  </p:clrMapOvr>
  <p:extLst>
    <p:ext uri="{DCECCB84-F9BA-43D5-87BE-67443E8EF086}">
      <p15:sldGuideLst xmlns:p15="http://schemas.microsoft.com/office/powerpoint/2012/main">
        <p15:guide id="1" orient="horz" pos="1368" userDrawn="1">
          <p15:clr>
            <a:srgbClr val="FBAE40"/>
          </p15:clr>
        </p15:guide>
        <p15:guide id="2" orient="horz" pos="1464" userDrawn="1">
          <p15:clr>
            <a:srgbClr val="FBAE40"/>
          </p15:clr>
        </p15:guide>
        <p15:guide id="3" orient="horz" pos="1728" userDrawn="1">
          <p15:clr>
            <a:srgbClr val="FBAE40"/>
          </p15:clr>
        </p15:guide>
        <p15:guide id="4" orient="horz" pos="1848" userDrawn="1">
          <p15:clr>
            <a:srgbClr val="FBAE40"/>
          </p15:clr>
        </p15:guide>
        <p15:guide id="5" pos="3192" userDrawn="1">
          <p15:clr>
            <a:srgbClr val="FBAE40"/>
          </p15:clr>
        </p15:guide>
        <p15:guide id="6" pos="3288"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allout 2 Bright Amethyst">
    <p:spTree>
      <p:nvGrpSpPr>
        <p:cNvPr id="1" name=""/>
        <p:cNvGrpSpPr/>
        <p:nvPr/>
      </p:nvGrpSpPr>
      <p:grpSpPr>
        <a:xfrm>
          <a:off x="0" y="0"/>
          <a:ext cx="0" cy="0"/>
          <a:chOff x="0" y="0"/>
          <a:chExt cx="0" cy="0"/>
        </a:xfrm>
      </p:grpSpPr>
      <p:pic>
        <p:nvPicPr>
          <p:cNvPr id="9" name="Colorblocks">
            <a:extLst>
              <a:ext uri="{FF2B5EF4-FFF2-40B4-BE49-F238E27FC236}">
                <a16:creationId xmlns:a16="http://schemas.microsoft.com/office/drawing/2014/main" id="{1229C9DB-455A-43CE-8B74-557C8541F3B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4876" t="60252" r="8431" b="316"/>
          <a:stretch/>
        </p:blipFill>
        <p:spPr>
          <a:xfrm>
            <a:off x="0" y="0"/>
            <a:ext cx="12192000" cy="6858000"/>
          </a:xfrm>
          <a:prstGeom prst="rect">
            <a:avLst/>
          </a:prstGeom>
        </p:spPr>
      </p:pic>
      <p:sp>
        <p:nvSpPr>
          <p:cNvPr id="3" name="Title 2">
            <a:extLst>
              <a:ext uri="{FF2B5EF4-FFF2-40B4-BE49-F238E27FC236}">
                <a16:creationId xmlns:a16="http://schemas.microsoft.com/office/drawing/2014/main" id="{AB97F80C-5D7B-4CFC-B5CC-49675C9EA162}"/>
              </a:ext>
            </a:extLst>
          </p:cNvPr>
          <p:cNvSpPr>
            <a:spLocks noGrp="1"/>
          </p:cNvSpPr>
          <p:nvPr>
            <p:ph type="title"/>
          </p:nvPr>
        </p:nvSpPr>
        <p:spPr>
          <a:xfrm>
            <a:off x="457200" y="1737360"/>
            <a:ext cx="3739896" cy="1691640"/>
          </a:xfrm>
        </p:spPr>
        <p:txBody>
          <a:bodyPr anchor="ctr" anchorCtr="0"/>
          <a:lstStyle>
            <a:lvl1pPr>
              <a:defRPr sz="4400"/>
            </a:lvl1pPr>
          </a:lstStyle>
          <a:p>
            <a:r>
              <a:rPr lang="en-US"/>
              <a:t>Click to edit Master title style</a:t>
            </a:r>
            <a:endParaRPr lang="en-US" dirty="0"/>
          </a:p>
        </p:txBody>
      </p:sp>
      <p:sp>
        <p:nvSpPr>
          <p:cNvPr id="2" name="Content Placeholder 2">
            <a:extLst>
              <a:ext uri="{FF2B5EF4-FFF2-40B4-BE49-F238E27FC236}">
                <a16:creationId xmlns:a16="http://schemas.microsoft.com/office/drawing/2014/main" id="{36B6C9B3-6BC4-0DA4-B2A0-91E00C967D4A}"/>
              </a:ext>
            </a:extLst>
          </p:cNvPr>
          <p:cNvSpPr>
            <a:spLocks noGrp="1"/>
          </p:cNvSpPr>
          <p:nvPr>
            <p:ph idx="1"/>
          </p:nvPr>
        </p:nvSpPr>
        <p:spPr>
          <a:xfrm>
            <a:off x="5067300" y="2675466"/>
            <a:ext cx="6667500" cy="3572934"/>
          </a:xfrm>
        </p:spPr>
        <p:txBody>
          <a:bodyPr>
            <a:noAutofit/>
          </a:bodyPr>
          <a:lstStyle>
            <a:lvl1pPr>
              <a:lnSpc>
                <a:spcPct val="150000"/>
              </a:lnSpc>
              <a:defRPr sz="2000">
                <a:solidFill>
                  <a:schemeClr val="tx1"/>
                </a:solidFill>
              </a:defRPr>
            </a:lvl1pPr>
            <a:lvl2pPr marL="230188" indent="-228600">
              <a:lnSpc>
                <a:spcPct val="150000"/>
              </a:lnSpc>
              <a:defRPr sz="2000">
                <a:solidFill>
                  <a:schemeClr val="tx1"/>
                </a:solidFill>
              </a:defRPr>
            </a:lvl2pPr>
            <a:lvl3pPr marL="568325" indent="-223838">
              <a:lnSpc>
                <a:spcPct val="150000"/>
              </a:lnSpc>
              <a:spcBef>
                <a:spcPts val="400"/>
              </a:spcBef>
              <a:defRPr sz="2000">
                <a:solidFill>
                  <a:schemeClr val="tx1"/>
                </a:solidFill>
              </a:defRPr>
            </a:lvl3pPr>
            <a:lvl4pPr marL="914400" indent="-230188">
              <a:lnSpc>
                <a:spcPct val="150000"/>
              </a:lnSpc>
              <a:spcBef>
                <a:spcPts val="200"/>
              </a:spcBef>
              <a:defRPr sz="2000">
                <a:solidFill>
                  <a:schemeClr val="tx1"/>
                </a:solidFill>
              </a:defRPr>
            </a:lvl4pPr>
            <a:lvl5pPr marL="1260475" indent="-234950">
              <a:lnSpc>
                <a:spcPct val="150000"/>
              </a:lnSpc>
              <a:spcBef>
                <a:spcPts val="200"/>
              </a:spcBef>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725015684"/>
      </p:ext>
    </p:extLst>
  </p:cSld>
  <p:clrMapOvr>
    <a:masterClrMapping/>
  </p:clrMapOvr>
  <p:extLst>
    <p:ext uri="{DCECCB84-F9BA-43D5-87BE-67443E8EF086}">
      <p15:sldGuideLst xmlns:p15="http://schemas.microsoft.com/office/powerpoint/2012/main">
        <p15:guide id="1" orient="horz" pos="1368">
          <p15:clr>
            <a:srgbClr val="FBAE40"/>
          </p15:clr>
        </p15:guide>
        <p15:guide id="2" orient="horz" pos="1464">
          <p15:clr>
            <a:srgbClr val="FBAE40"/>
          </p15:clr>
        </p15:guide>
        <p15:guide id="3" orient="horz" pos="1728">
          <p15:clr>
            <a:srgbClr val="FBAE40"/>
          </p15:clr>
        </p15:guide>
        <p15:guide id="4" orient="horz" pos="1848">
          <p15:clr>
            <a:srgbClr val="FBAE40"/>
          </p15:clr>
        </p15:guide>
        <p15:guide id="5" pos="3192">
          <p15:clr>
            <a:srgbClr val="FBAE40"/>
          </p15:clr>
        </p15:guide>
        <p15:guide id="6" pos="328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_N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76645-196A-5DC9-DC59-94CFD9B76D0F}"/>
              </a:ext>
            </a:extLst>
          </p:cNvPr>
          <p:cNvSpPr>
            <a:spLocks noGrp="1"/>
          </p:cNvSpPr>
          <p:nvPr>
            <p:ph type="title" hasCustomPrompt="1"/>
          </p:nvPr>
        </p:nvSpPr>
        <p:spPr/>
        <p:txBody>
          <a:bodyPr anchor="b"/>
          <a:lstStyle>
            <a:lvl1pPr>
              <a:defRPr sz="4400"/>
            </a:lvl1pPr>
          </a:lstStyle>
          <a:p>
            <a:r>
              <a:rPr lang="en-US" dirty="0"/>
              <a:t>Click to Edit Master Title Style</a:t>
            </a:r>
          </a:p>
        </p:txBody>
      </p:sp>
      <p:sp>
        <p:nvSpPr>
          <p:cNvPr id="5" name="Footer Placeholder 2">
            <a:extLst>
              <a:ext uri="{FF2B5EF4-FFF2-40B4-BE49-F238E27FC236}">
                <a16:creationId xmlns:a16="http://schemas.microsoft.com/office/drawing/2014/main" id="{2FA12FF2-DBA7-468F-185C-75A923681E3B}"/>
              </a:ext>
            </a:extLst>
          </p:cNvPr>
          <p:cNvSpPr>
            <a:spLocks noGrp="1"/>
          </p:cNvSpPr>
          <p:nvPr>
            <p:ph type="ftr" sz="quarter" idx="10"/>
          </p:nvPr>
        </p:nvSpPr>
        <p:spPr>
          <a:xfrm>
            <a:off x="457200" y="6400800"/>
            <a:ext cx="4114800" cy="182880"/>
          </a:xfrm>
        </p:spPr>
        <p:txBody>
          <a:bodyPr/>
          <a:lstStyle/>
          <a:p>
            <a:r>
              <a:rPr lang="en-US" dirty="0"/>
              <a:t>Jackson Lewis P.C.</a:t>
            </a:r>
          </a:p>
        </p:txBody>
      </p:sp>
      <p:sp>
        <p:nvSpPr>
          <p:cNvPr id="6" name="Slide Number Placeholder 3">
            <a:extLst>
              <a:ext uri="{FF2B5EF4-FFF2-40B4-BE49-F238E27FC236}">
                <a16:creationId xmlns:a16="http://schemas.microsoft.com/office/drawing/2014/main" id="{8EC24F61-FB43-3A8C-CFD3-4080E0C1B23A}"/>
              </a:ext>
            </a:extLst>
          </p:cNvPr>
          <p:cNvSpPr>
            <a:spLocks noGrp="1"/>
          </p:cNvSpPr>
          <p:nvPr>
            <p:ph type="sldNum" sz="quarter" idx="11"/>
          </p:nvPr>
        </p:nvSpPr>
        <p:spPr>
          <a:xfrm>
            <a:off x="8991600" y="6400800"/>
            <a:ext cx="2743200" cy="182880"/>
          </a:xfrm>
        </p:spPr>
        <p:txBody>
          <a:bodyPr/>
          <a:lstStyle/>
          <a:p>
            <a:fld id="{383F3514-756C-46CF-9BAC-E3A35702E0A5}" type="slidenum">
              <a:rPr lang="en-US" smtClean="0"/>
              <a:pPr/>
              <a:t>‹#›</a:t>
            </a:fld>
            <a:endParaRPr lang="en-US" dirty="0"/>
          </a:p>
        </p:txBody>
      </p:sp>
    </p:spTree>
    <p:extLst>
      <p:ext uri="{BB962C8B-B14F-4D97-AF65-F5344CB8AC3E}">
        <p14:creationId xmlns:p14="http://schemas.microsoft.com/office/powerpoint/2010/main" val="19430307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 Subtitle_No Content">
    <p:spTree>
      <p:nvGrpSpPr>
        <p:cNvPr id="1" name=""/>
        <p:cNvGrpSpPr/>
        <p:nvPr/>
      </p:nvGrpSpPr>
      <p:grpSpPr>
        <a:xfrm>
          <a:off x="0" y="0"/>
          <a:ext cx="0" cy="0"/>
          <a:chOff x="0" y="0"/>
          <a:chExt cx="0" cy="0"/>
        </a:xfrm>
      </p:grpSpPr>
      <p:pic>
        <p:nvPicPr>
          <p:cNvPr id="6" name="Right Corner Curve">
            <a:extLst>
              <a:ext uri="{FF2B5EF4-FFF2-40B4-BE49-F238E27FC236}">
                <a16:creationId xmlns:a16="http://schemas.microsoft.com/office/drawing/2014/main" id="{BE303F10-F151-4E19-AFFC-BFE6E9129F6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2" name="Title 1">
            <a:extLst>
              <a:ext uri="{FF2B5EF4-FFF2-40B4-BE49-F238E27FC236}">
                <a16:creationId xmlns:a16="http://schemas.microsoft.com/office/drawing/2014/main" id="{C5A1C119-6504-4B4D-AE85-FB869076A8F7}"/>
              </a:ext>
            </a:extLst>
          </p:cNvPr>
          <p:cNvSpPr>
            <a:spLocks noGrp="1"/>
          </p:cNvSpPr>
          <p:nvPr>
            <p:ph type="title" hasCustomPrompt="1"/>
          </p:nvPr>
        </p:nvSpPr>
        <p:spPr/>
        <p:txBody>
          <a:bodyPr anchor="b"/>
          <a:lstStyle>
            <a:lvl1pPr>
              <a:defRPr sz="4400">
                <a:latin typeface="Baskerville Old Face" panose="02020602080505020303" pitchFamily="18" charset="0"/>
              </a:defRPr>
            </a:lvl1pPr>
          </a:lstStyle>
          <a:p>
            <a:r>
              <a:rPr lang="en-US" dirty="0"/>
              <a:t>Click to Edit Master Title Style</a:t>
            </a:r>
          </a:p>
        </p:txBody>
      </p:sp>
      <p:sp>
        <p:nvSpPr>
          <p:cNvPr id="7" name="Text Placeholder 8">
            <a:extLst>
              <a:ext uri="{FF2B5EF4-FFF2-40B4-BE49-F238E27FC236}">
                <a16:creationId xmlns:a16="http://schemas.microsoft.com/office/drawing/2014/main" id="{1935E06A-3946-40D2-8334-A1FF9368C083}"/>
              </a:ext>
            </a:extLst>
          </p:cNvPr>
          <p:cNvSpPr>
            <a:spLocks noGrp="1"/>
          </p:cNvSpPr>
          <p:nvPr>
            <p:ph type="body" sz="quarter" idx="13" hasCustomPrompt="1"/>
          </p:nvPr>
        </p:nvSpPr>
        <p:spPr>
          <a:xfrm>
            <a:off x="457200" y="1752600"/>
            <a:ext cx="10896600" cy="411225"/>
          </a:xfrm>
        </p:spPr>
        <p:txBody>
          <a:bodyPr anchor="t"/>
          <a:lstStyle>
            <a:lvl1pPr>
              <a:lnSpc>
                <a:spcPct val="100000"/>
              </a:lnSpc>
              <a:defRPr sz="2400" b="1" i="0">
                <a:solidFill>
                  <a:schemeClr val="bg2"/>
                </a:solidFill>
                <a:latin typeface="Arial" panose="020B0604020202020204" pitchFamily="34" charset="0"/>
                <a:cs typeface="Arial" panose="020B0604020202020204" pitchFamily="34" charset="0"/>
              </a:defRPr>
            </a:lvl1pPr>
          </a:lstStyle>
          <a:p>
            <a:pPr lvl="0"/>
            <a:r>
              <a:rPr lang="en-US" dirty="0"/>
              <a:t>Click to Edit Master Subtitle Style</a:t>
            </a:r>
          </a:p>
        </p:txBody>
      </p:sp>
      <p:sp>
        <p:nvSpPr>
          <p:cNvPr id="3" name="Footer Placeholder 3">
            <a:extLst>
              <a:ext uri="{FF2B5EF4-FFF2-40B4-BE49-F238E27FC236}">
                <a16:creationId xmlns:a16="http://schemas.microsoft.com/office/drawing/2014/main" id="{6CFE6039-60A1-F53C-86ED-AB4970A497E5}"/>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8" name="Slide Number Placeholder 4">
            <a:extLst>
              <a:ext uri="{FF2B5EF4-FFF2-40B4-BE49-F238E27FC236}">
                <a16:creationId xmlns:a16="http://schemas.microsoft.com/office/drawing/2014/main" id="{01C711F9-4C21-AD0B-328F-AE987084208E}"/>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Tree>
    <p:extLst>
      <p:ext uri="{BB962C8B-B14F-4D97-AF65-F5344CB8AC3E}">
        <p14:creationId xmlns:p14="http://schemas.microsoft.com/office/powerpoint/2010/main" val="4313558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B3571-766F-4CCB-BDD6-20FE89E621CC}"/>
              </a:ext>
            </a:extLst>
          </p:cNvPr>
          <p:cNvSpPr>
            <a:spLocks noGrp="1"/>
          </p:cNvSpPr>
          <p:nvPr>
            <p:ph type="title" hasCustomPrompt="1"/>
          </p:nvPr>
        </p:nvSpPr>
        <p:spPr/>
        <p:txBody>
          <a:bodyPr anchor="b"/>
          <a:lstStyle>
            <a:lvl1pPr>
              <a:defRPr sz="4400">
                <a:latin typeface="Baskerville Old Face" panose="02020602080505020303" pitchFamily="18"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E157B713-8A2E-48C3-92DE-83F8F0F2E8E9}"/>
              </a:ext>
            </a:extLst>
          </p:cNvPr>
          <p:cNvSpPr>
            <a:spLocks noGrp="1"/>
          </p:cNvSpPr>
          <p:nvPr>
            <p:ph idx="1"/>
          </p:nvPr>
        </p:nvSpPr>
        <p:spPr>
          <a:xfrm>
            <a:off x="457199" y="2171699"/>
            <a:ext cx="10896599" cy="4088005"/>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marL="347662" indent="0">
              <a:lnSpc>
                <a:spcPct val="150000"/>
              </a:lnSpc>
              <a:buNone/>
              <a:defRPr sz="18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8" name="placement" hidden="1">
            <a:extLst>
              <a:ext uri="{FF2B5EF4-FFF2-40B4-BE49-F238E27FC236}">
                <a16:creationId xmlns:a16="http://schemas.microsoft.com/office/drawing/2014/main" id="{F3A53350-60AD-4707-9B57-CE7EB98D7FB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24" y="0"/>
            <a:ext cx="12188952" cy="6858000"/>
          </a:xfrm>
          <a:prstGeom prst="rect">
            <a:avLst/>
          </a:prstGeom>
        </p:spPr>
      </p:pic>
      <p:pic>
        <p:nvPicPr>
          <p:cNvPr id="12" name="Right Corner Curve">
            <a:extLst>
              <a:ext uri="{FF2B5EF4-FFF2-40B4-BE49-F238E27FC236}">
                <a16:creationId xmlns:a16="http://schemas.microsoft.com/office/drawing/2014/main" id="{14C69931-A81F-43F8-8D51-031766B122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701592" y="0"/>
            <a:ext cx="2488884" cy="2255029"/>
          </a:xfrm>
          <a:prstGeom prst="rect">
            <a:avLst/>
          </a:prstGeom>
          <a:noFill/>
        </p:spPr>
      </p:pic>
      <p:sp>
        <p:nvSpPr>
          <p:cNvPr id="4" name="Footer Placeholder 3">
            <a:extLst>
              <a:ext uri="{FF2B5EF4-FFF2-40B4-BE49-F238E27FC236}">
                <a16:creationId xmlns:a16="http://schemas.microsoft.com/office/drawing/2014/main" id="{D8520068-77B8-FBAC-FD30-88D087EC2174}"/>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7" name="Slide Number Placeholder 4">
            <a:extLst>
              <a:ext uri="{FF2B5EF4-FFF2-40B4-BE49-F238E27FC236}">
                <a16:creationId xmlns:a16="http://schemas.microsoft.com/office/drawing/2014/main" id="{043C0BB1-775F-E58B-D3E2-958863A32109}"/>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Tree>
    <p:extLst>
      <p:ext uri="{BB962C8B-B14F-4D97-AF65-F5344CB8AC3E}">
        <p14:creationId xmlns:p14="http://schemas.microsoft.com/office/powerpoint/2010/main" val="4125093429"/>
      </p:ext>
    </p:extLst>
  </p:cSld>
  <p:clrMapOvr>
    <a:masterClrMapping/>
  </p:clrMapOvr>
  <p:extLst>
    <p:ext uri="{DCECCB84-F9BA-43D5-87BE-67443E8EF086}">
      <p15:sldGuideLst xmlns:p15="http://schemas.microsoft.com/office/powerpoint/2012/main">
        <p15:guide id="1" pos="4992" userDrawn="1">
          <p15:clr>
            <a:srgbClr val="FBAE40"/>
          </p15:clr>
        </p15:guide>
        <p15:guide id="2" pos="5088" userDrawn="1">
          <p15:clr>
            <a:srgbClr val="FBAE40"/>
          </p15:clr>
        </p15:guide>
        <p15:guide id="3" orient="horz" pos="1368" userDrawn="1">
          <p15:clr>
            <a:srgbClr val="FBAE40"/>
          </p15:clr>
        </p15:guide>
        <p15:guide id="4" orient="horz" pos="1464"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Column + 1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B3571-766F-4CCB-BDD6-20FE89E621CC}"/>
              </a:ext>
            </a:extLst>
          </p:cNvPr>
          <p:cNvSpPr>
            <a:spLocks noGrp="1"/>
          </p:cNvSpPr>
          <p:nvPr>
            <p:ph type="title" hasCustomPrompt="1"/>
          </p:nvPr>
        </p:nvSpPr>
        <p:spPr/>
        <p:txBody>
          <a:bodyPr anchor="b"/>
          <a:lstStyle>
            <a:lvl1pPr>
              <a:defRPr sz="4400">
                <a:latin typeface="Baskerville Old Face" panose="02020602080505020303" pitchFamily="18"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E157B713-8A2E-48C3-92DE-83F8F0F2E8E9}"/>
              </a:ext>
            </a:extLst>
          </p:cNvPr>
          <p:cNvSpPr>
            <a:spLocks noGrp="1"/>
          </p:cNvSpPr>
          <p:nvPr>
            <p:ph idx="1"/>
          </p:nvPr>
        </p:nvSpPr>
        <p:spPr>
          <a:xfrm>
            <a:off x="457199" y="2171699"/>
            <a:ext cx="10896599" cy="4088005"/>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marL="347662" indent="0">
              <a:lnSpc>
                <a:spcPct val="150000"/>
              </a:lnSpc>
              <a:buNone/>
              <a:defRPr sz="18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8" name="placement" hidden="1">
            <a:extLst>
              <a:ext uri="{FF2B5EF4-FFF2-40B4-BE49-F238E27FC236}">
                <a16:creationId xmlns:a16="http://schemas.microsoft.com/office/drawing/2014/main" id="{F3A53350-60AD-4707-9B57-CE7EB98D7FB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24" y="0"/>
            <a:ext cx="12188952" cy="6858000"/>
          </a:xfrm>
          <a:prstGeom prst="rect">
            <a:avLst/>
          </a:prstGeom>
        </p:spPr>
      </p:pic>
      <p:pic>
        <p:nvPicPr>
          <p:cNvPr id="12" name="Right Corner Curve">
            <a:extLst>
              <a:ext uri="{FF2B5EF4-FFF2-40B4-BE49-F238E27FC236}">
                <a16:creationId xmlns:a16="http://schemas.microsoft.com/office/drawing/2014/main" id="{14C69931-A81F-43F8-8D51-031766B122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701592" y="0"/>
            <a:ext cx="2488884" cy="2255029"/>
          </a:xfrm>
          <a:prstGeom prst="rect">
            <a:avLst/>
          </a:prstGeom>
          <a:noFill/>
        </p:spPr>
      </p:pic>
      <p:sp>
        <p:nvSpPr>
          <p:cNvPr id="4" name="Footer Placeholder 3">
            <a:extLst>
              <a:ext uri="{FF2B5EF4-FFF2-40B4-BE49-F238E27FC236}">
                <a16:creationId xmlns:a16="http://schemas.microsoft.com/office/drawing/2014/main" id="{D8520068-77B8-FBAC-FD30-88D087EC2174}"/>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7" name="Slide Number Placeholder 4">
            <a:extLst>
              <a:ext uri="{FF2B5EF4-FFF2-40B4-BE49-F238E27FC236}">
                <a16:creationId xmlns:a16="http://schemas.microsoft.com/office/drawing/2014/main" id="{043C0BB1-775F-E58B-D3E2-958863A32109}"/>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5" name="Text Placeholder 8">
            <a:extLst>
              <a:ext uri="{FF2B5EF4-FFF2-40B4-BE49-F238E27FC236}">
                <a16:creationId xmlns:a16="http://schemas.microsoft.com/office/drawing/2014/main" id="{99F65260-7922-B820-4E52-7923CFE67703}"/>
              </a:ext>
            </a:extLst>
          </p:cNvPr>
          <p:cNvSpPr>
            <a:spLocks noGrp="1"/>
          </p:cNvSpPr>
          <p:nvPr>
            <p:ph type="body" sz="quarter" idx="14" hasCustomPrompt="1"/>
          </p:nvPr>
        </p:nvSpPr>
        <p:spPr>
          <a:xfrm>
            <a:off x="457200" y="1729597"/>
            <a:ext cx="10896598" cy="277698"/>
          </a:xfrm>
        </p:spPr>
        <p:txBody>
          <a:bodyPr anchor="t"/>
          <a:lstStyle>
            <a:lvl1pPr>
              <a:lnSpc>
                <a:spcPct val="100000"/>
              </a:lnSpc>
              <a:defRPr sz="2400" b="1" i="0">
                <a:solidFill>
                  <a:schemeClr val="bg2"/>
                </a:solidFill>
                <a:latin typeface="Arial" panose="020B0604020202020204" pitchFamily="34" charset="0"/>
                <a:cs typeface="Arial" panose="020B0604020202020204" pitchFamily="34" charset="0"/>
              </a:defRPr>
            </a:lvl1pPr>
          </a:lstStyle>
          <a:p>
            <a:pPr lvl="0"/>
            <a:r>
              <a:rPr lang="en-US" dirty="0"/>
              <a:t>Click to Edit Master Subtitle Style</a:t>
            </a:r>
          </a:p>
        </p:txBody>
      </p:sp>
    </p:spTree>
    <p:extLst>
      <p:ext uri="{BB962C8B-B14F-4D97-AF65-F5344CB8AC3E}">
        <p14:creationId xmlns:p14="http://schemas.microsoft.com/office/powerpoint/2010/main" val="1862136472"/>
      </p:ext>
    </p:extLst>
  </p:cSld>
  <p:clrMapOvr>
    <a:masterClrMapping/>
  </p:clrMapOvr>
  <p:extLst>
    <p:ext uri="{DCECCB84-F9BA-43D5-87BE-67443E8EF086}">
      <p15:sldGuideLst xmlns:p15="http://schemas.microsoft.com/office/powerpoint/2012/main">
        <p15:guide id="1" pos="4992" userDrawn="1">
          <p15:clr>
            <a:srgbClr val="FBAE40"/>
          </p15:clr>
        </p15:guide>
        <p15:guide id="2" pos="5088" userDrawn="1">
          <p15:clr>
            <a:srgbClr val="FBAE40"/>
          </p15:clr>
        </p15:guide>
        <p15:guide id="3" orient="horz" pos="1368" userDrawn="1">
          <p15:clr>
            <a:srgbClr val="FBAE40"/>
          </p15:clr>
        </p15:guide>
        <p15:guide id="4" orient="horz" pos="1464"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D1425-BDAA-49B8-8C0B-4D3D6ED63CC3}"/>
              </a:ext>
            </a:extLst>
          </p:cNvPr>
          <p:cNvSpPr>
            <a:spLocks noGrp="1"/>
          </p:cNvSpPr>
          <p:nvPr>
            <p:ph type="title" hasCustomPrompt="1"/>
          </p:nvPr>
        </p:nvSpPr>
        <p:spPr/>
        <p:txBody>
          <a:bodyPr anchor="b"/>
          <a:lstStyle>
            <a:lvl1pPr>
              <a:defRPr sz="4400">
                <a:latin typeface="Baskerville Old Face" panose="02020602080505020303" pitchFamily="18"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29A8D1C-9E43-4E07-BFDA-A13C7FC10EFA}"/>
              </a:ext>
            </a:extLst>
          </p:cNvPr>
          <p:cNvSpPr>
            <a:spLocks noGrp="1"/>
          </p:cNvSpPr>
          <p:nvPr>
            <p:ph sz="half" idx="1"/>
          </p:nvPr>
        </p:nvSpPr>
        <p:spPr>
          <a:xfrm>
            <a:off x="457200" y="2171700"/>
            <a:ext cx="5410196" cy="4076699"/>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a:lnSpc>
                <a:spcPct val="150000"/>
              </a:lnSpc>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C4DB1211-2196-486B-8A09-1BE6679B1EF1}"/>
              </a:ext>
            </a:extLst>
          </p:cNvPr>
          <p:cNvSpPr>
            <a:spLocks noGrp="1"/>
          </p:cNvSpPr>
          <p:nvPr>
            <p:ph sz="half" idx="2"/>
          </p:nvPr>
        </p:nvSpPr>
        <p:spPr>
          <a:xfrm>
            <a:off x="6172200" y="2171700"/>
            <a:ext cx="5562600" cy="4076699"/>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a:lnSpc>
                <a:spcPct val="150000"/>
              </a:lnSpc>
              <a:defRPr sz="18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8" name="Right Corner Curve">
            <a:extLst>
              <a:ext uri="{FF2B5EF4-FFF2-40B4-BE49-F238E27FC236}">
                <a16:creationId xmlns:a16="http://schemas.microsoft.com/office/drawing/2014/main" id="{47950B1F-275D-4A58-A3B6-4DF7358927D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5" name="Footer Placeholder 3">
            <a:extLst>
              <a:ext uri="{FF2B5EF4-FFF2-40B4-BE49-F238E27FC236}">
                <a16:creationId xmlns:a16="http://schemas.microsoft.com/office/drawing/2014/main" id="{49E7D595-0C5B-222C-6118-1FD536047E97}"/>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9" name="Slide Number Placeholder 4">
            <a:extLst>
              <a:ext uri="{FF2B5EF4-FFF2-40B4-BE49-F238E27FC236}">
                <a16:creationId xmlns:a16="http://schemas.microsoft.com/office/drawing/2014/main" id="{D1BF6D5F-4D36-27B3-738F-BDA26DEB9165}"/>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Tree>
    <p:extLst>
      <p:ext uri="{BB962C8B-B14F-4D97-AF65-F5344CB8AC3E}">
        <p14:creationId xmlns:p14="http://schemas.microsoft.com/office/powerpoint/2010/main" val="2931638456"/>
      </p:ext>
    </p:extLst>
  </p:cSld>
  <p:clrMapOvr>
    <a:masterClrMapping/>
  </p:clrMapOvr>
  <p:extLst>
    <p:ext uri="{DCECCB84-F9BA-43D5-87BE-67443E8EF086}">
      <p15:sldGuideLst xmlns:p15="http://schemas.microsoft.com/office/powerpoint/2012/main">
        <p15:guide id="1" pos="3792" userDrawn="1">
          <p15:clr>
            <a:srgbClr val="FBAE40"/>
          </p15:clr>
        </p15:guide>
        <p15:guide id="2" pos="3888" userDrawn="1">
          <p15:clr>
            <a:srgbClr val="FBAE40"/>
          </p15:clr>
        </p15:guide>
        <p15:guide id="3" orient="horz" pos="1368" userDrawn="1">
          <p15:clr>
            <a:srgbClr val="FBAE40"/>
          </p15:clr>
        </p15:guide>
        <p15:guide id="4" orient="horz" pos="1464"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lumn + 1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D1425-BDAA-49B8-8C0B-4D3D6ED63CC3}"/>
              </a:ext>
            </a:extLst>
          </p:cNvPr>
          <p:cNvSpPr>
            <a:spLocks noGrp="1"/>
          </p:cNvSpPr>
          <p:nvPr>
            <p:ph type="title" hasCustomPrompt="1"/>
          </p:nvPr>
        </p:nvSpPr>
        <p:spPr/>
        <p:txBody>
          <a:bodyPr anchor="b"/>
          <a:lstStyle>
            <a:lvl1pPr>
              <a:defRPr>
                <a:latin typeface="Baskerville Old Face" panose="02020602080505020303" pitchFamily="18"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29A8D1C-9E43-4E07-BFDA-A13C7FC10EFA}"/>
              </a:ext>
            </a:extLst>
          </p:cNvPr>
          <p:cNvSpPr>
            <a:spLocks noGrp="1"/>
          </p:cNvSpPr>
          <p:nvPr>
            <p:ph sz="half" idx="1"/>
          </p:nvPr>
        </p:nvSpPr>
        <p:spPr>
          <a:xfrm>
            <a:off x="457200" y="2171700"/>
            <a:ext cx="5410201" cy="4076699"/>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a:lnSpc>
                <a:spcPct val="150000"/>
              </a:lnSpc>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C4DB1211-2196-486B-8A09-1BE6679B1EF1}"/>
              </a:ext>
            </a:extLst>
          </p:cNvPr>
          <p:cNvSpPr>
            <a:spLocks noGrp="1"/>
          </p:cNvSpPr>
          <p:nvPr>
            <p:ph sz="half" idx="2"/>
          </p:nvPr>
        </p:nvSpPr>
        <p:spPr>
          <a:xfrm>
            <a:off x="6172200" y="2171700"/>
            <a:ext cx="5562600" cy="4076700"/>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a:lnSpc>
                <a:spcPct val="150000"/>
              </a:lnSpc>
              <a:defRPr sz="18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8" name="Right Corner Curve">
            <a:extLst>
              <a:ext uri="{FF2B5EF4-FFF2-40B4-BE49-F238E27FC236}">
                <a16:creationId xmlns:a16="http://schemas.microsoft.com/office/drawing/2014/main" id="{47950B1F-275D-4A58-A3B6-4DF7358927D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5" name="Footer Placeholder 3">
            <a:extLst>
              <a:ext uri="{FF2B5EF4-FFF2-40B4-BE49-F238E27FC236}">
                <a16:creationId xmlns:a16="http://schemas.microsoft.com/office/drawing/2014/main" id="{EF532E2D-132D-517C-6D8D-17E8A40D135B}"/>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10" name="Slide Number Placeholder 4">
            <a:extLst>
              <a:ext uri="{FF2B5EF4-FFF2-40B4-BE49-F238E27FC236}">
                <a16:creationId xmlns:a16="http://schemas.microsoft.com/office/drawing/2014/main" id="{E6B7B1E5-9126-BDC8-782B-4F2875A2243A}"/>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6" name="Text Placeholder 8">
            <a:extLst>
              <a:ext uri="{FF2B5EF4-FFF2-40B4-BE49-F238E27FC236}">
                <a16:creationId xmlns:a16="http://schemas.microsoft.com/office/drawing/2014/main" id="{55AD0F76-A001-820D-2637-12E93BA5D30E}"/>
              </a:ext>
            </a:extLst>
          </p:cNvPr>
          <p:cNvSpPr>
            <a:spLocks noGrp="1"/>
          </p:cNvSpPr>
          <p:nvPr>
            <p:ph type="body" sz="quarter" idx="14" hasCustomPrompt="1"/>
          </p:nvPr>
        </p:nvSpPr>
        <p:spPr>
          <a:xfrm>
            <a:off x="457200" y="1729597"/>
            <a:ext cx="11277600" cy="277698"/>
          </a:xfrm>
        </p:spPr>
        <p:txBody>
          <a:bodyPr anchor="t"/>
          <a:lstStyle>
            <a:lvl1pPr>
              <a:lnSpc>
                <a:spcPct val="100000"/>
              </a:lnSpc>
              <a:defRPr sz="2400" b="1" i="0">
                <a:solidFill>
                  <a:schemeClr val="bg2"/>
                </a:solidFill>
                <a:latin typeface="Arial" panose="020B0604020202020204" pitchFamily="34" charset="0"/>
                <a:cs typeface="Arial" panose="020B0604020202020204" pitchFamily="34" charset="0"/>
              </a:defRPr>
            </a:lvl1pPr>
          </a:lstStyle>
          <a:p>
            <a:pPr lvl="0"/>
            <a:r>
              <a:rPr lang="en-US" dirty="0"/>
              <a:t>Click to Edit Master Subtitle Style</a:t>
            </a:r>
          </a:p>
        </p:txBody>
      </p:sp>
    </p:spTree>
    <p:extLst>
      <p:ext uri="{BB962C8B-B14F-4D97-AF65-F5344CB8AC3E}">
        <p14:creationId xmlns:p14="http://schemas.microsoft.com/office/powerpoint/2010/main" val="2364945977"/>
      </p:ext>
    </p:extLst>
  </p:cSld>
  <p:clrMapOvr>
    <a:masterClrMapping/>
  </p:clrMapOvr>
  <p:extLst>
    <p:ext uri="{DCECCB84-F9BA-43D5-87BE-67443E8EF086}">
      <p15:sldGuideLst xmlns:p15="http://schemas.microsoft.com/office/powerpoint/2012/main">
        <p15:guide id="1" pos="3792" userDrawn="1">
          <p15:clr>
            <a:srgbClr val="FBAE40"/>
          </p15:clr>
        </p15:guide>
        <p15:guide id="2" pos="3888" userDrawn="1">
          <p15:clr>
            <a:srgbClr val="FBAE40"/>
          </p15:clr>
        </p15:guide>
        <p15:guide id="3" orient="horz" pos="1368" userDrawn="1">
          <p15:clr>
            <a:srgbClr val="FBAE40"/>
          </p15:clr>
        </p15:guide>
        <p15:guide id="4" orient="horz" pos="1464"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lumn + 2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D1425-BDAA-49B8-8C0B-4D3D6ED63CC3}"/>
              </a:ext>
            </a:extLst>
          </p:cNvPr>
          <p:cNvSpPr>
            <a:spLocks noGrp="1"/>
          </p:cNvSpPr>
          <p:nvPr>
            <p:ph type="title" hasCustomPrompt="1"/>
          </p:nvPr>
        </p:nvSpPr>
        <p:spPr/>
        <p:txBody>
          <a:bodyPr anchor="b"/>
          <a:lstStyle>
            <a:lvl1pPr>
              <a:defRPr>
                <a:latin typeface="Baskerville Old Face" panose="02020602080505020303" pitchFamily="18"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29A8D1C-9E43-4E07-BFDA-A13C7FC10EFA}"/>
              </a:ext>
            </a:extLst>
          </p:cNvPr>
          <p:cNvSpPr>
            <a:spLocks noGrp="1"/>
          </p:cNvSpPr>
          <p:nvPr>
            <p:ph sz="half" idx="1"/>
          </p:nvPr>
        </p:nvSpPr>
        <p:spPr>
          <a:xfrm>
            <a:off x="457200" y="2171700"/>
            <a:ext cx="5410198" cy="4076699"/>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a:lnSpc>
                <a:spcPct val="150000"/>
              </a:lnSpc>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C4DB1211-2196-486B-8A09-1BE6679B1EF1}"/>
              </a:ext>
            </a:extLst>
          </p:cNvPr>
          <p:cNvSpPr>
            <a:spLocks noGrp="1"/>
          </p:cNvSpPr>
          <p:nvPr>
            <p:ph sz="half" idx="2"/>
          </p:nvPr>
        </p:nvSpPr>
        <p:spPr>
          <a:xfrm>
            <a:off x="6172200" y="2171700"/>
            <a:ext cx="5562600" cy="4076700"/>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a:lnSpc>
                <a:spcPct val="150000"/>
              </a:lnSpc>
              <a:defRPr sz="18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8" name="Right Corner Curve">
            <a:extLst>
              <a:ext uri="{FF2B5EF4-FFF2-40B4-BE49-F238E27FC236}">
                <a16:creationId xmlns:a16="http://schemas.microsoft.com/office/drawing/2014/main" id="{47950B1F-275D-4A58-A3B6-4DF7358927D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10" name="Footer Placeholder 3">
            <a:extLst>
              <a:ext uri="{FF2B5EF4-FFF2-40B4-BE49-F238E27FC236}">
                <a16:creationId xmlns:a16="http://schemas.microsoft.com/office/drawing/2014/main" id="{D6331E54-CF84-CDE7-9B7C-DE609F780146}"/>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11" name="Slide Number Placeholder 4">
            <a:extLst>
              <a:ext uri="{FF2B5EF4-FFF2-40B4-BE49-F238E27FC236}">
                <a16:creationId xmlns:a16="http://schemas.microsoft.com/office/drawing/2014/main" id="{73042A65-A8A1-97FC-0399-96283EE49E7B}"/>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6" name="Text Placeholder 8">
            <a:extLst>
              <a:ext uri="{FF2B5EF4-FFF2-40B4-BE49-F238E27FC236}">
                <a16:creationId xmlns:a16="http://schemas.microsoft.com/office/drawing/2014/main" id="{B9D2896F-88F8-B20A-4D71-1F1C9AFCA024}"/>
              </a:ext>
            </a:extLst>
          </p:cNvPr>
          <p:cNvSpPr>
            <a:spLocks noGrp="1"/>
          </p:cNvSpPr>
          <p:nvPr>
            <p:ph type="body" sz="quarter" idx="14" hasCustomPrompt="1"/>
          </p:nvPr>
        </p:nvSpPr>
        <p:spPr>
          <a:xfrm>
            <a:off x="457200" y="1729597"/>
            <a:ext cx="5562600" cy="277697"/>
          </a:xfrm>
        </p:spPr>
        <p:txBody>
          <a:bodyPr anchor="t"/>
          <a:lstStyle>
            <a:lvl1pPr>
              <a:lnSpc>
                <a:spcPct val="100000"/>
              </a:lnSpc>
              <a:defRPr sz="2400" b="1" i="0">
                <a:solidFill>
                  <a:schemeClr val="bg2"/>
                </a:solidFill>
                <a:latin typeface="Arial" panose="020B0604020202020204" pitchFamily="34" charset="0"/>
                <a:cs typeface="Arial" panose="020B0604020202020204" pitchFamily="34" charset="0"/>
              </a:defRPr>
            </a:lvl1pPr>
          </a:lstStyle>
          <a:p>
            <a:pPr lvl="0"/>
            <a:r>
              <a:rPr lang="en-US" dirty="0"/>
              <a:t>Click to Edit Master Subtitle Style</a:t>
            </a:r>
          </a:p>
        </p:txBody>
      </p:sp>
      <p:sp>
        <p:nvSpPr>
          <p:cNvPr id="7" name="Text Placeholder 8">
            <a:extLst>
              <a:ext uri="{FF2B5EF4-FFF2-40B4-BE49-F238E27FC236}">
                <a16:creationId xmlns:a16="http://schemas.microsoft.com/office/drawing/2014/main" id="{F528484A-8D53-29EC-7B5F-704A7B2B8806}"/>
              </a:ext>
            </a:extLst>
          </p:cNvPr>
          <p:cNvSpPr>
            <a:spLocks noGrp="1"/>
          </p:cNvSpPr>
          <p:nvPr>
            <p:ph type="body" sz="quarter" idx="15" hasCustomPrompt="1"/>
          </p:nvPr>
        </p:nvSpPr>
        <p:spPr>
          <a:xfrm>
            <a:off x="6172200" y="1729597"/>
            <a:ext cx="5562600" cy="277697"/>
          </a:xfrm>
        </p:spPr>
        <p:txBody>
          <a:bodyPr anchor="t"/>
          <a:lstStyle>
            <a:lvl1pPr>
              <a:lnSpc>
                <a:spcPct val="100000"/>
              </a:lnSpc>
              <a:defRPr sz="2400" b="1" i="0">
                <a:solidFill>
                  <a:schemeClr val="bg2"/>
                </a:solidFill>
                <a:latin typeface="Arial" panose="020B0604020202020204" pitchFamily="34" charset="0"/>
                <a:cs typeface="Arial" panose="020B0604020202020204" pitchFamily="34" charset="0"/>
              </a:defRPr>
            </a:lvl1pPr>
          </a:lstStyle>
          <a:p>
            <a:pPr lvl="0"/>
            <a:r>
              <a:rPr lang="en-US" dirty="0"/>
              <a:t>Click to Edit Master Subtitle Style</a:t>
            </a:r>
          </a:p>
        </p:txBody>
      </p:sp>
    </p:spTree>
    <p:extLst>
      <p:ext uri="{BB962C8B-B14F-4D97-AF65-F5344CB8AC3E}">
        <p14:creationId xmlns:p14="http://schemas.microsoft.com/office/powerpoint/2010/main" val="2716813163"/>
      </p:ext>
    </p:extLst>
  </p:cSld>
  <p:clrMapOvr>
    <a:masterClrMapping/>
  </p:clrMapOvr>
  <p:extLst>
    <p:ext uri="{DCECCB84-F9BA-43D5-87BE-67443E8EF086}">
      <p15:sldGuideLst xmlns:p15="http://schemas.microsoft.com/office/powerpoint/2012/main">
        <p15:guide id="1" pos="3792" userDrawn="1">
          <p15:clr>
            <a:srgbClr val="FBAE40"/>
          </p15:clr>
        </p15:guide>
        <p15:guide id="2" pos="3888" userDrawn="1">
          <p15:clr>
            <a:srgbClr val="FBAE40"/>
          </p15:clr>
        </p15:guide>
        <p15:guide id="3" orient="horz" pos="1368" userDrawn="1">
          <p15:clr>
            <a:srgbClr val="FBAE40"/>
          </p15:clr>
        </p15:guide>
        <p15:guide id="4" orient="horz" pos="146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D1425-BDAA-49B8-8C0B-4D3D6ED63CC3}"/>
              </a:ext>
            </a:extLst>
          </p:cNvPr>
          <p:cNvSpPr>
            <a:spLocks noGrp="1"/>
          </p:cNvSpPr>
          <p:nvPr>
            <p:ph type="title" hasCustomPrompt="1"/>
          </p:nvPr>
        </p:nvSpPr>
        <p:spPr/>
        <p:txBody>
          <a:bodyPr anchor="b"/>
          <a:lstStyle>
            <a:lvl1pPr>
              <a:defRPr sz="4400">
                <a:latin typeface="Baskerville Old Face" panose="02020602080505020303" pitchFamily="18"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29A8D1C-9E43-4E07-BFDA-A13C7FC10EFA}"/>
              </a:ext>
            </a:extLst>
          </p:cNvPr>
          <p:cNvSpPr>
            <a:spLocks noGrp="1"/>
          </p:cNvSpPr>
          <p:nvPr>
            <p:ph sz="half" idx="1"/>
          </p:nvPr>
        </p:nvSpPr>
        <p:spPr>
          <a:xfrm>
            <a:off x="457200" y="2171700"/>
            <a:ext cx="3649980" cy="4076699"/>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marL="347662" indent="0">
              <a:lnSpc>
                <a:spcPct val="150000"/>
              </a:lnSpc>
              <a:buNone/>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C4DB1211-2196-486B-8A09-1BE6679B1EF1}"/>
              </a:ext>
            </a:extLst>
          </p:cNvPr>
          <p:cNvSpPr>
            <a:spLocks noGrp="1"/>
          </p:cNvSpPr>
          <p:nvPr>
            <p:ph sz="half" idx="2"/>
          </p:nvPr>
        </p:nvSpPr>
        <p:spPr>
          <a:xfrm>
            <a:off x="4272534" y="2171700"/>
            <a:ext cx="3648456" cy="4076700"/>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marL="347662" indent="0">
              <a:lnSpc>
                <a:spcPct val="150000"/>
              </a:lnSpc>
              <a:buNone/>
              <a:defRPr sz="18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8" name="Right Corner Curve">
            <a:extLst>
              <a:ext uri="{FF2B5EF4-FFF2-40B4-BE49-F238E27FC236}">
                <a16:creationId xmlns:a16="http://schemas.microsoft.com/office/drawing/2014/main" id="{47950B1F-275D-4A58-A3B6-4DF7358927D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9" name="Content Placeholder 3">
            <a:extLst>
              <a:ext uri="{FF2B5EF4-FFF2-40B4-BE49-F238E27FC236}">
                <a16:creationId xmlns:a16="http://schemas.microsoft.com/office/drawing/2014/main" id="{D249D5CF-59B9-4B28-BB5F-0CDA024DE727}"/>
              </a:ext>
            </a:extLst>
          </p:cNvPr>
          <p:cNvSpPr>
            <a:spLocks noGrp="1"/>
          </p:cNvSpPr>
          <p:nvPr>
            <p:ph sz="half" idx="13"/>
          </p:nvPr>
        </p:nvSpPr>
        <p:spPr>
          <a:xfrm>
            <a:off x="8086344" y="2171700"/>
            <a:ext cx="3648456" cy="4076700"/>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a:lnSpc>
                <a:spcPct val="150000"/>
              </a:lnSpc>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3">
            <a:extLst>
              <a:ext uri="{FF2B5EF4-FFF2-40B4-BE49-F238E27FC236}">
                <a16:creationId xmlns:a16="http://schemas.microsoft.com/office/drawing/2014/main" id="{8D1AE0BA-6DB2-0FC5-D1FF-310CE1D106E1}"/>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10" name="Slide Number Placeholder 4">
            <a:extLst>
              <a:ext uri="{FF2B5EF4-FFF2-40B4-BE49-F238E27FC236}">
                <a16:creationId xmlns:a16="http://schemas.microsoft.com/office/drawing/2014/main" id="{5D21D797-5E12-6259-9734-E76EC04ED1D2}"/>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Tree>
    <p:extLst>
      <p:ext uri="{BB962C8B-B14F-4D97-AF65-F5344CB8AC3E}">
        <p14:creationId xmlns:p14="http://schemas.microsoft.com/office/powerpoint/2010/main" val="119075065"/>
      </p:ext>
    </p:extLst>
  </p:cSld>
  <p:clrMapOvr>
    <a:masterClrMapping/>
  </p:clrMapOvr>
  <p:extLst>
    <p:ext uri="{DCECCB84-F9BA-43D5-87BE-67443E8EF086}">
      <p15:sldGuideLst xmlns:p15="http://schemas.microsoft.com/office/powerpoint/2012/main">
        <p15:guide id="1" pos="2592" userDrawn="1">
          <p15:clr>
            <a:srgbClr val="FBAE40"/>
          </p15:clr>
        </p15:guide>
        <p15:guide id="2" pos="2688" userDrawn="1">
          <p15:clr>
            <a:srgbClr val="FBAE40"/>
          </p15:clr>
        </p15:guide>
        <p15:guide id="3" orient="horz" pos="1368" userDrawn="1">
          <p15:clr>
            <a:srgbClr val="FBAE40"/>
          </p15:clr>
        </p15:guide>
        <p15:guide id="4" orient="horz" pos="1464" userDrawn="1">
          <p15:clr>
            <a:srgbClr val="FBAE40"/>
          </p15:clr>
        </p15:guide>
        <p15:guide id="5" pos="5088" userDrawn="1">
          <p15:clr>
            <a:srgbClr val="FBAE40"/>
          </p15:clr>
        </p15:guide>
        <p15:guide id="6" pos="499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Texture w/ Amethyst">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6E534FAE-D034-47D2-B78E-47A58F60A64D}"/>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0" y="334089"/>
            <a:ext cx="12192000" cy="6858000"/>
          </a:xfrm>
          <a:prstGeom prst="rect">
            <a:avLst/>
          </a:prstGeom>
        </p:spPr>
      </p:pic>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1443912" y="2424412"/>
            <a:ext cx="6201335" cy="2118042"/>
          </a:xfrm>
        </p:spPr>
        <p:txBody>
          <a:bodyPr anchor="t" anchorCtr="0">
            <a:noAutofit/>
          </a:bodyPr>
          <a:lstStyle>
            <a:lvl1pPr algn="l">
              <a:lnSpc>
                <a:spcPct val="90000"/>
              </a:lnSpc>
              <a:defRPr sz="5600">
                <a:solidFill>
                  <a:schemeClr val="accent3"/>
                </a:solidFill>
                <a:latin typeface="Baskerville Old Face" panose="02020602080505020303" pitchFamily="18" charset="0"/>
              </a:defRPr>
            </a:lvl1pPr>
          </a:lstStyle>
          <a:p>
            <a:r>
              <a:rPr lang="en-US" dirty="0"/>
              <a:t>Click to Edit Master Subtitle Style</a:t>
            </a:r>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hasCustomPrompt="1"/>
          </p:nvPr>
        </p:nvSpPr>
        <p:spPr>
          <a:xfrm>
            <a:off x="1443912" y="779370"/>
            <a:ext cx="6201335" cy="1655762"/>
          </a:xfrm>
        </p:spPr>
        <p:txBody>
          <a:bodyPr anchor="b" anchorCtr="0">
            <a:noAutofit/>
          </a:bodyPr>
          <a:lstStyle>
            <a:lvl1pPr marL="0" indent="0" algn="l">
              <a:lnSpc>
                <a:spcPct val="90000"/>
              </a:lnSpc>
              <a:buNone/>
              <a:defRPr sz="5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Title Style</a:t>
            </a:r>
          </a:p>
        </p:txBody>
      </p:sp>
      <p:sp>
        <p:nvSpPr>
          <p:cNvPr id="11" name="Presentation info">
            <a:extLst>
              <a:ext uri="{FF2B5EF4-FFF2-40B4-BE49-F238E27FC236}">
                <a16:creationId xmlns:a16="http://schemas.microsoft.com/office/drawing/2014/main" id="{967C343B-7E3F-488A-8B3A-B01F33C7F09E}"/>
              </a:ext>
            </a:extLst>
          </p:cNvPr>
          <p:cNvSpPr>
            <a:spLocks noGrp="1"/>
          </p:cNvSpPr>
          <p:nvPr>
            <p:ph type="body" sz="quarter" idx="10" hasCustomPrompt="1"/>
          </p:nvPr>
        </p:nvSpPr>
        <p:spPr>
          <a:xfrm>
            <a:off x="1443912" y="4192078"/>
            <a:ext cx="4230446" cy="1722120"/>
          </a:xfrm>
        </p:spPr>
        <p:txBody>
          <a:bodyPr/>
          <a:lstStyle>
            <a:lvl1pPr>
              <a:lnSpc>
                <a:spcPct val="90000"/>
              </a:lnSpc>
              <a:spcBef>
                <a:spcPts val="500"/>
              </a:spcBef>
              <a:defRPr sz="1800">
                <a:solidFill>
                  <a:schemeClr val="bg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sp>
        <p:nvSpPr>
          <p:cNvPr id="4" name="Rectangle 3">
            <a:extLst>
              <a:ext uri="{FF2B5EF4-FFF2-40B4-BE49-F238E27FC236}">
                <a16:creationId xmlns:a16="http://schemas.microsoft.com/office/drawing/2014/main" id="{A76D43DF-0DE3-18F0-71D6-21BF0B2261F7}"/>
              </a:ext>
            </a:extLst>
          </p:cNvPr>
          <p:cNvSpPr/>
          <p:nvPr userDrawn="1"/>
        </p:nvSpPr>
        <p:spPr>
          <a:xfrm>
            <a:off x="1451532" y="6400800"/>
            <a:ext cx="1527662" cy="123111"/>
          </a:xfrm>
          <a:prstGeom prst="rect">
            <a:avLst/>
          </a:prstGeom>
        </p:spPr>
        <p:txBody>
          <a:bodyPr wrap="none" lIns="0" tIns="0" rIns="0" bIns="0">
            <a:spAutoFit/>
          </a:bodyPr>
          <a:lstStyle/>
          <a:p>
            <a:r>
              <a:rPr lang="en-US" sz="800" dirty="0">
                <a:solidFill>
                  <a:schemeClr val="bg1"/>
                </a:solidFill>
              </a:rPr>
              <a:t>© 2024-2025 Jackson Lewis P.C.</a:t>
            </a:r>
          </a:p>
        </p:txBody>
      </p:sp>
      <p:pic>
        <p:nvPicPr>
          <p:cNvPr id="6" name="JL Logo">
            <a:extLst>
              <a:ext uri="{FF2B5EF4-FFF2-40B4-BE49-F238E27FC236}">
                <a16:creationId xmlns:a16="http://schemas.microsoft.com/office/drawing/2014/main" id="{585E4CCC-62CD-9461-C4AA-2B944FA88329}"/>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743004" y="6017720"/>
            <a:ext cx="1773936" cy="226546"/>
          </a:xfrm>
          <a:prstGeom prst="rect">
            <a:avLst/>
          </a:prstGeom>
        </p:spPr>
      </p:pic>
    </p:spTree>
    <p:extLst>
      <p:ext uri="{BB962C8B-B14F-4D97-AF65-F5344CB8AC3E}">
        <p14:creationId xmlns:p14="http://schemas.microsoft.com/office/powerpoint/2010/main" val="2594564953"/>
      </p:ext>
    </p:extLst>
  </p:cSld>
  <p:clrMapOvr>
    <a:masterClrMapping/>
  </p:clrMapOvr>
  <p:extLst>
    <p:ext uri="{DCECCB84-F9BA-43D5-87BE-67443E8EF086}">
      <p15:sldGuideLst xmlns:p15="http://schemas.microsoft.com/office/powerpoint/2012/main">
        <p15:guide id="1" pos="816" userDrawn="1">
          <p15:clr>
            <a:srgbClr val="FBAE40"/>
          </p15:clr>
        </p15:guide>
        <p15:guide id="2" pos="912"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Columns + 1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D1425-BDAA-49B8-8C0B-4D3D6ED63CC3}"/>
              </a:ext>
            </a:extLst>
          </p:cNvPr>
          <p:cNvSpPr>
            <a:spLocks noGrp="1"/>
          </p:cNvSpPr>
          <p:nvPr>
            <p:ph type="title" hasCustomPrompt="1"/>
          </p:nvPr>
        </p:nvSpPr>
        <p:spPr/>
        <p:txBody>
          <a:bodyPr anchor="b"/>
          <a:lstStyle>
            <a:lvl1pPr algn="l">
              <a:defRPr sz="4400">
                <a:latin typeface="Baskerville Old Face" panose="02020602080505020303" pitchFamily="18"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29A8D1C-9E43-4E07-BFDA-A13C7FC10EFA}"/>
              </a:ext>
            </a:extLst>
          </p:cNvPr>
          <p:cNvSpPr>
            <a:spLocks noGrp="1"/>
          </p:cNvSpPr>
          <p:nvPr>
            <p:ph sz="half" idx="1"/>
          </p:nvPr>
        </p:nvSpPr>
        <p:spPr>
          <a:xfrm>
            <a:off x="457200" y="2171700"/>
            <a:ext cx="3649980" cy="4076699"/>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a:lnSpc>
                <a:spcPct val="150000"/>
              </a:lnSpc>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C4DB1211-2196-486B-8A09-1BE6679B1EF1}"/>
              </a:ext>
            </a:extLst>
          </p:cNvPr>
          <p:cNvSpPr>
            <a:spLocks noGrp="1"/>
          </p:cNvSpPr>
          <p:nvPr>
            <p:ph sz="half" idx="2"/>
          </p:nvPr>
        </p:nvSpPr>
        <p:spPr>
          <a:xfrm>
            <a:off x="4272534" y="2171700"/>
            <a:ext cx="3648456" cy="4076700"/>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a:lnSpc>
                <a:spcPct val="150000"/>
              </a:lnSpc>
              <a:defRPr sz="18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8" name="Right Corner Curve">
            <a:extLst>
              <a:ext uri="{FF2B5EF4-FFF2-40B4-BE49-F238E27FC236}">
                <a16:creationId xmlns:a16="http://schemas.microsoft.com/office/drawing/2014/main" id="{47950B1F-275D-4A58-A3B6-4DF7358927D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9" name="Content Placeholder 3">
            <a:extLst>
              <a:ext uri="{FF2B5EF4-FFF2-40B4-BE49-F238E27FC236}">
                <a16:creationId xmlns:a16="http://schemas.microsoft.com/office/drawing/2014/main" id="{D249D5CF-59B9-4B28-BB5F-0CDA024DE727}"/>
              </a:ext>
            </a:extLst>
          </p:cNvPr>
          <p:cNvSpPr>
            <a:spLocks noGrp="1"/>
          </p:cNvSpPr>
          <p:nvPr>
            <p:ph sz="half" idx="13"/>
          </p:nvPr>
        </p:nvSpPr>
        <p:spPr>
          <a:xfrm>
            <a:off x="8086344" y="2171700"/>
            <a:ext cx="3648456" cy="4076700"/>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a:lnSpc>
                <a:spcPct val="150000"/>
              </a:lnSpc>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3">
            <a:extLst>
              <a:ext uri="{FF2B5EF4-FFF2-40B4-BE49-F238E27FC236}">
                <a16:creationId xmlns:a16="http://schemas.microsoft.com/office/drawing/2014/main" id="{F926AE6E-110F-4D17-CC60-33B21CADF538}"/>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11" name="Slide Number Placeholder 4">
            <a:extLst>
              <a:ext uri="{FF2B5EF4-FFF2-40B4-BE49-F238E27FC236}">
                <a16:creationId xmlns:a16="http://schemas.microsoft.com/office/drawing/2014/main" id="{6C860A94-EB71-F68C-CB7A-D086628FB6FE}"/>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6" name="Text Placeholder 8">
            <a:extLst>
              <a:ext uri="{FF2B5EF4-FFF2-40B4-BE49-F238E27FC236}">
                <a16:creationId xmlns:a16="http://schemas.microsoft.com/office/drawing/2014/main" id="{610C2D1C-E93E-8460-88F8-FA9C3A5F4871}"/>
              </a:ext>
            </a:extLst>
          </p:cNvPr>
          <p:cNvSpPr>
            <a:spLocks noGrp="1"/>
          </p:cNvSpPr>
          <p:nvPr>
            <p:ph type="body" sz="quarter" idx="14" hasCustomPrompt="1"/>
          </p:nvPr>
        </p:nvSpPr>
        <p:spPr>
          <a:xfrm>
            <a:off x="457200" y="1729597"/>
            <a:ext cx="11277600" cy="277698"/>
          </a:xfrm>
        </p:spPr>
        <p:txBody>
          <a:bodyPr anchor="t"/>
          <a:lstStyle>
            <a:lvl1pPr>
              <a:lnSpc>
                <a:spcPct val="100000"/>
              </a:lnSpc>
              <a:defRPr sz="2400" b="1" i="0">
                <a:solidFill>
                  <a:schemeClr val="bg2"/>
                </a:solidFill>
                <a:latin typeface="Arial" panose="020B0604020202020204" pitchFamily="34" charset="0"/>
                <a:cs typeface="Arial" panose="020B0604020202020204" pitchFamily="34" charset="0"/>
              </a:defRPr>
            </a:lvl1pPr>
          </a:lstStyle>
          <a:p>
            <a:pPr lvl="0"/>
            <a:r>
              <a:rPr lang="en-US" dirty="0"/>
              <a:t>Click to Edit Master Subtitle Style</a:t>
            </a:r>
          </a:p>
        </p:txBody>
      </p:sp>
    </p:spTree>
    <p:extLst>
      <p:ext uri="{BB962C8B-B14F-4D97-AF65-F5344CB8AC3E}">
        <p14:creationId xmlns:p14="http://schemas.microsoft.com/office/powerpoint/2010/main" val="2274295226"/>
      </p:ext>
    </p:extLst>
  </p:cSld>
  <p:clrMapOvr>
    <a:masterClrMapping/>
  </p:clrMapOvr>
  <p:extLst>
    <p:ext uri="{DCECCB84-F9BA-43D5-87BE-67443E8EF086}">
      <p15:sldGuideLst xmlns:p15="http://schemas.microsoft.com/office/powerpoint/2012/main">
        <p15:guide id="1" pos="2592" userDrawn="1">
          <p15:clr>
            <a:srgbClr val="FBAE40"/>
          </p15:clr>
        </p15:guide>
        <p15:guide id="2" pos="2688" userDrawn="1">
          <p15:clr>
            <a:srgbClr val="FBAE40"/>
          </p15:clr>
        </p15:guide>
        <p15:guide id="3" orient="horz" pos="1368" userDrawn="1">
          <p15:clr>
            <a:srgbClr val="FBAE40"/>
          </p15:clr>
        </p15:guide>
        <p15:guide id="4" orient="horz" pos="1464" userDrawn="1">
          <p15:clr>
            <a:srgbClr val="FBAE40"/>
          </p15:clr>
        </p15:guide>
        <p15:guide id="5" pos="5088" userDrawn="1">
          <p15:clr>
            <a:srgbClr val="FBAE40"/>
          </p15:clr>
        </p15:guide>
        <p15:guide id="6" pos="4992"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ree Columns + Three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D1425-BDAA-49B8-8C0B-4D3D6ED63CC3}"/>
              </a:ext>
            </a:extLst>
          </p:cNvPr>
          <p:cNvSpPr>
            <a:spLocks noGrp="1"/>
          </p:cNvSpPr>
          <p:nvPr>
            <p:ph type="title" hasCustomPrompt="1"/>
          </p:nvPr>
        </p:nvSpPr>
        <p:spPr/>
        <p:txBody>
          <a:bodyPr anchor="b"/>
          <a:lstStyle>
            <a:lvl1pPr algn="l">
              <a:defRPr sz="4400">
                <a:latin typeface="Baskerville Old Face" panose="02020602080505020303" pitchFamily="18"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29A8D1C-9E43-4E07-BFDA-A13C7FC10EFA}"/>
              </a:ext>
            </a:extLst>
          </p:cNvPr>
          <p:cNvSpPr>
            <a:spLocks noGrp="1"/>
          </p:cNvSpPr>
          <p:nvPr>
            <p:ph sz="half" idx="1"/>
          </p:nvPr>
        </p:nvSpPr>
        <p:spPr>
          <a:xfrm>
            <a:off x="457200" y="2171700"/>
            <a:ext cx="3649980" cy="4076699"/>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a:lnSpc>
                <a:spcPct val="150000"/>
              </a:lnSpc>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C4DB1211-2196-486B-8A09-1BE6679B1EF1}"/>
              </a:ext>
            </a:extLst>
          </p:cNvPr>
          <p:cNvSpPr>
            <a:spLocks noGrp="1"/>
          </p:cNvSpPr>
          <p:nvPr>
            <p:ph sz="half" idx="2"/>
          </p:nvPr>
        </p:nvSpPr>
        <p:spPr>
          <a:xfrm>
            <a:off x="4272534" y="2171700"/>
            <a:ext cx="3648456" cy="4076700"/>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a:lnSpc>
                <a:spcPct val="150000"/>
              </a:lnSpc>
              <a:defRPr sz="18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8" name="Right Corner Curve">
            <a:extLst>
              <a:ext uri="{FF2B5EF4-FFF2-40B4-BE49-F238E27FC236}">
                <a16:creationId xmlns:a16="http://schemas.microsoft.com/office/drawing/2014/main" id="{47950B1F-275D-4A58-A3B6-4DF7358927D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9" name="Content Placeholder 3">
            <a:extLst>
              <a:ext uri="{FF2B5EF4-FFF2-40B4-BE49-F238E27FC236}">
                <a16:creationId xmlns:a16="http://schemas.microsoft.com/office/drawing/2014/main" id="{D249D5CF-59B9-4B28-BB5F-0CDA024DE727}"/>
              </a:ext>
            </a:extLst>
          </p:cNvPr>
          <p:cNvSpPr>
            <a:spLocks noGrp="1"/>
          </p:cNvSpPr>
          <p:nvPr>
            <p:ph sz="half" idx="13"/>
          </p:nvPr>
        </p:nvSpPr>
        <p:spPr>
          <a:xfrm>
            <a:off x="8086344" y="2171700"/>
            <a:ext cx="3648456" cy="4076700"/>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a:lnSpc>
                <a:spcPct val="150000"/>
              </a:lnSpc>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Text Placeholder 8">
            <a:extLst>
              <a:ext uri="{FF2B5EF4-FFF2-40B4-BE49-F238E27FC236}">
                <a16:creationId xmlns:a16="http://schemas.microsoft.com/office/drawing/2014/main" id="{168892CA-76C5-42A1-8F57-518ABBF45940}"/>
              </a:ext>
            </a:extLst>
          </p:cNvPr>
          <p:cNvSpPr>
            <a:spLocks noGrp="1"/>
          </p:cNvSpPr>
          <p:nvPr>
            <p:ph type="body" sz="quarter" idx="14" hasCustomPrompt="1"/>
          </p:nvPr>
        </p:nvSpPr>
        <p:spPr>
          <a:xfrm>
            <a:off x="457200" y="1729597"/>
            <a:ext cx="3649980" cy="277698"/>
          </a:xfrm>
        </p:spPr>
        <p:txBody>
          <a:bodyPr anchor="t"/>
          <a:lstStyle>
            <a:lvl1pPr>
              <a:lnSpc>
                <a:spcPct val="100000"/>
              </a:lnSpc>
              <a:defRPr sz="2000" b="1" i="0">
                <a:solidFill>
                  <a:schemeClr val="bg2"/>
                </a:solidFill>
                <a:latin typeface="Arial" panose="020B0604020202020204" pitchFamily="34" charset="0"/>
                <a:cs typeface="Arial" panose="020B0604020202020204" pitchFamily="34" charset="0"/>
              </a:defRPr>
            </a:lvl1pPr>
          </a:lstStyle>
          <a:p>
            <a:pPr lvl="0"/>
            <a:r>
              <a:rPr lang="en-US" dirty="0"/>
              <a:t>Click to Edit Master Subtitle</a:t>
            </a:r>
          </a:p>
        </p:txBody>
      </p:sp>
      <p:sp>
        <p:nvSpPr>
          <p:cNvPr id="5" name="Text Placeholder 8">
            <a:extLst>
              <a:ext uri="{FF2B5EF4-FFF2-40B4-BE49-F238E27FC236}">
                <a16:creationId xmlns:a16="http://schemas.microsoft.com/office/drawing/2014/main" id="{24154284-ED7C-A36D-07A0-EE7DA0B59DAC}"/>
              </a:ext>
            </a:extLst>
          </p:cNvPr>
          <p:cNvSpPr>
            <a:spLocks noGrp="1"/>
          </p:cNvSpPr>
          <p:nvPr>
            <p:ph type="body" sz="quarter" idx="15" hasCustomPrompt="1"/>
          </p:nvPr>
        </p:nvSpPr>
        <p:spPr>
          <a:xfrm>
            <a:off x="4271211" y="1729597"/>
            <a:ext cx="3649980" cy="277698"/>
          </a:xfrm>
        </p:spPr>
        <p:txBody>
          <a:bodyPr anchor="t"/>
          <a:lstStyle>
            <a:lvl1pPr>
              <a:lnSpc>
                <a:spcPct val="100000"/>
              </a:lnSpc>
              <a:defRPr sz="2000" b="1" i="0">
                <a:solidFill>
                  <a:schemeClr val="bg2"/>
                </a:solidFill>
                <a:latin typeface="Arial" panose="020B0604020202020204" pitchFamily="34" charset="0"/>
                <a:cs typeface="Arial" panose="020B0604020202020204" pitchFamily="34" charset="0"/>
              </a:defRPr>
            </a:lvl1pPr>
          </a:lstStyle>
          <a:p>
            <a:pPr lvl="0"/>
            <a:r>
              <a:rPr lang="en-US" dirty="0"/>
              <a:t>Click to Edit Master Subtitle</a:t>
            </a:r>
          </a:p>
        </p:txBody>
      </p:sp>
      <p:sp>
        <p:nvSpPr>
          <p:cNvPr id="11" name="Text Placeholder 8">
            <a:extLst>
              <a:ext uri="{FF2B5EF4-FFF2-40B4-BE49-F238E27FC236}">
                <a16:creationId xmlns:a16="http://schemas.microsoft.com/office/drawing/2014/main" id="{E0EC687E-ED4E-397D-94AF-FF02FA8B44B9}"/>
              </a:ext>
            </a:extLst>
          </p:cNvPr>
          <p:cNvSpPr>
            <a:spLocks noGrp="1"/>
          </p:cNvSpPr>
          <p:nvPr>
            <p:ph type="body" sz="quarter" idx="16" hasCustomPrompt="1"/>
          </p:nvPr>
        </p:nvSpPr>
        <p:spPr>
          <a:xfrm>
            <a:off x="8085222" y="1729597"/>
            <a:ext cx="3649980" cy="277698"/>
          </a:xfrm>
        </p:spPr>
        <p:txBody>
          <a:bodyPr anchor="t"/>
          <a:lstStyle>
            <a:lvl1pPr>
              <a:lnSpc>
                <a:spcPct val="100000"/>
              </a:lnSpc>
              <a:defRPr sz="2000" b="1" i="0">
                <a:solidFill>
                  <a:schemeClr val="bg2"/>
                </a:solidFill>
                <a:latin typeface="Arial" panose="020B0604020202020204" pitchFamily="34" charset="0"/>
                <a:cs typeface="Arial" panose="020B0604020202020204" pitchFamily="34" charset="0"/>
              </a:defRPr>
            </a:lvl1pPr>
          </a:lstStyle>
          <a:p>
            <a:pPr lvl="0"/>
            <a:r>
              <a:rPr lang="en-US" dirty="0"/>
              <a:t>Click to Edit Master Subtitle</a:t>
            </a:r>
          </a:p>
        </p:txBody>
      </p:sp>
      <p:sp>
        <p:nvSpPr>
          <p:cNvPr id="12" name="Footer Placeholder 3">
            <a:extLst>
              <a:ext uri="{FF2B5EF4-FFF2-40B4-BE49-F238E27FC236}">
                <a16:creationId xmlns:a16="http://schemas.microsoft.com/office/drawing/2014/main" id="{C0E71F03-95E8-FF94-EDF7-CCD2289DCCBA}"/>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13" name="Slide Number Placeholder 4">
            <a:extLst>
              <a:ext uri="{FF2B5EF4-FFF2-40B4-BE49-F238E27FC236}">
                <a16:creationId xmlns:a16="http://schemas.microsoft.com/office/drawing/2014/main" id="{097E76E8-77F8-2731-CC5C-E03A26AAA045}"/>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Tree>
    <p:extLst>
      <p:ext uri="{BB962C8B-B14F-4D97-AF65-F5344CB8AC3E}">
        <p14:creationId xmlns:p14="http://schemas.microsoft.com/office/powerpoint/2010/main" val="3643135415"/>
      </p:ext>
    </p:extLst>
  </p:cSld>
  <p:clrMapOvr>
    <a:masterClrMapping/>
  </p:clrMapOvr>
  <p:extLst>
    <p:ext uri="{DCECCB84-F9BA-43D5-87BE-67443E8EF086}">
      <p15:sldGuideLst xmlns:p15="http://schemas.microsoft.com/office/powerpoint/2012/main">
        <p15:guide id="1" pos="2592" userDrawn="1">
          <p15:clr>
            <a:srgbClr val="FBAE40"/>
          </p15:clr>
        </p15:guide>
        <p15:guide id="2" pos="2688" userDrawn="1">
          <p15:clr>
            <a:srgbClr val="FBAE40"/>
          </p15:clr>
        </p15:guide>
        <p15:guide id="3" orient="horz" pos="1368" userDrawn="1">
          <p15:clr>
            <a:srgbClr val="FBAE40"/>
          </p15:clr>
        </p15:guide>
        <p15:guide id="4" orient="horz" pos="1464" userDrawn="1">
          <p15:clr>
            <a:srgbClr val="FBAE40"/>
          </p15:clr>
        </p15:guide>
        <p15:guide id="5" pos="5088" userDrawn="1">
          <p15:clr>
            <a:srgbClr val="FBAE40"/>
          </p15:clr>
        </p15:guide>
        <p15:guide id="6" pos="4992"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Numbers_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D1425-BDAA-49B8-8C0B-4D3D6ED63CC3}"/>
              </a:ext>
            </a:extLst>
          </p:cNvPr>
          <p:cNvSpPr>
            <a:spLocks noGrp="1"/>
          </p:cNvSpPr>
          <p:nvPr>
            <p:ph type="title" hasCustomPrompt="1"/>
          </p:nvPr>
        </p:nvSpPr>
        <p:spPr/>
        <p:txBody>
          <a:bodyPr anchor="b"/>
          <a:lstStyle>
            <a:lvl1pPr algn="l">
              <a:defRPr sz="4400">
                <a:latin typeface="Baskerville Old Face" panose="02020602080505020303" pitchFamily="18" charset="0"/>
              </a:defRPr>
            </a:lvl1pPr>
          </a:lstStyle>
          <a:p>
            <a:r>
              <a:rPr lang="en-US" dirty="0"/>
              <a:t>Click to Edit Master Title Style</a:t>
            </a:r>
          </a:p>
        </p:txBody>
      </p:sp>
      <p:pic>
        <p:nvPicPr>
          <p:cNvPr id="8" name="Right Corner Curve">
            <a:extLst>
              <a:ext uri="{FF2B5EF4-FFF2-40B4-BE49-F238E27FC236}">
                <a16:creationId xmlns:a16="http://schemas.microsoft.com/office/drawing/2014/main" id="{47950B1F-275D-4A58-A3B6-4DF7358927D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12" name="Content Placeholder 6">
            <a:extLst>
              <a:ext uri="{FF2B5EF4-FFF2-40B4-BE49-F238E27FC236}">
                <a16:creationId xmlns:a16="http://schemas.microsoft.com/office/drawing/2014/main" id="{77C81F87-A43A-8120-DA66-F9C9E3C3964F}"/>
              </a:ext>
            </a:extLst>
          </p:cNvPr>
          <p:cNvSpPr>
            <a:spLocks noGrp="1"/>
          </p:cNvSpPr>
          <p:nvPr>
            <p:ph sz="half" idx="1"/>
          </p:nvPr>
        </p:nvSpPr>
        <p:spPr>
          <a:xfrm>
            <a:off x="1429318" y="2321016"/>
            <a:ext cx="9924481" cy="564460"/>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pic>
        <p:nvPicPr>
          <p:cNvPr id="13" name="Picture 12">
            <a:extLst>
              <a:ext uri="{FF2B5EF4-FFF2-40B4-BE49-F238E27FC236}">
                <a16:creationId xmlns:a16="http://schemas.microsoft.com/office/drawing/2014/main" id="{F27E7182-372A-C1B1-44E8-9A9DB71261D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2531800"/>
            <a:ext cx="441147" cy="441147"/>
          </a:xfrm>
          <a:prstGeom prst="rect">
            <a:avLst/>
          </a:prstGeom>
        </p:spPr>
      </p:pic>
      <p:sp>
        <p:nvSpPr>
          <p:cNvPr id="14" name="Rectangle 13">
            <a:extLst>
              <a:ext uri="{FF2B5EF4-FFF2-40B4-BE49-F238E27FC236}">
                <a16:creationId xmlns:a16="http://schemas.microsoft.com/office/drawing/2014/main" id="{873A4C97-E048-B30F-BCA7-6C46982FD768}"/>
              </a:ext>
            </a:extLst>
          </p:cNvPr>
          <p:cNvSpPr/>
          <p:nvPr userDrawn="1"/>
        </p:nvSpPr>
        <p:spPr>
          <a:xfrm>
            <a:off x="457200" y="2256087"/>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92D2A54F-6C83-F8C8-B2F3-ADD75B7FDEDA}"/>
              </a:ext>
            </a:extLst>
          </p:cNvPr>
          <p:cNvSpPr txBox="1"/>
          <p:nvPr userDrawn="1"/>
        </p:nvSpPr>
        <p:spPr>
          <a:xfrm>
            <a:off x="648619" y="2291352"/>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1</a:t>
            </a:r>
          </a:p>
        </p:txBody>
      </p:sp>
      <p:pic>
        <p:nvPicPr>
          <p:cNvPr id="17" name="Picture 16">
            <a:extLst>
              <a:ext uri="{FF2B5EF4-FFF2-40B4-BE49-F238E27FC236}">
                <a16:creationId xmlns:a16="http://schemas.microsoft.com/office/drawing/2014/main" id="{50714DA1-275B-4953-5938-61FD604A3A6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3852811"/>
            <a:ext cx="441147" cy="441147"/>
          </a:xfrm>
          <a:prstGeom prst="rect">
            <a:avLst/>
          </a:prstGeom>
        </p:spPr>
      </p:pic>
      <p:sp>
        <p:nvSpPr>
          <p:cNvPr id="18" name="Rectangle 17">
            <a:extLst>
              <a:ext uri="{FF2B5EF4-FFF2-40B4-BE49-F238E27FC236}">
                <a16:creationId xmlns:a16="http://schemas.microsoft.com/office/drawing/2014/main" id="{3E6ED863-2EA8-4DE9-A40E-90C905A7DFC7}"/>
              </a:ext>
            </a:extLst>
          </p:cNvPr>
          <p:cNvSpPr/>
          <p:nvPr userDrawn="1"/>
        </p:nvSpPr>
        <p:spPr>
          <a:xfrm>
            <a:off x="457200" y="3573784"/>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88FC992E-7FFD-4605-8EC0-7323E82426B3}"/>
              </a:ext>
            </a:extLst>
          </p:cNvPr>
          <p:cNvSpPr txBox="1"/>
          <p:nvPr userDrawn="1"/>
        </p:nvSpPr>
        <p:spPr>
          <a:xfrm>
            <a:off x="647016" y="3609049"/>
            <a:ext cx="415498" cy="646331"/>
          </a:xfrm>
          <a:prstGeom prst="rect">
            <a:avLst/>
          </a:prstGeom>
          <a:noFill/>
        </p:spPr>
        <p:txBody>
          <a:bodyPr wrap="none" rtlCol="0">
            <a:spAutoFit/>
          </a:bodyPr>
          <a:lstStyle/>
          <a:p>
            <a:r>
              <a:rPr lang="en-US" sz="3600" b="0" dirty="0">
                <a:solidFill>
                  <a:schemeClr val="accent1"/>
                </a:solidFill>
                <a:latin typeface="Baskerville" panose="02020502070401020303" pitchFamily="18" charset="0"/>
                <a:ea typeface="Baskerville" panose="02020502070401020303" pitchFamily="18" charset="0"/>
                <a:cs typeface="Arial" panose="020B0604020202020204" pitchFamily="34" charset="0"/>
              </a:rPr>
              <a:t>2</a:t>
            </a:r>
          </a:p>
        </p:txBody>
      </p:sp>
      <p:pic>
        <p:nvPicPr>
          <p:cNvPr id="21" name="Picture 20">
            <a:extLst>
              <a:ext uri="{FF2B5EF4-FFF2-40B4-BE49-F238E27FC236}">
                <a16:creationId xmlns:a16="http://schemas.microsoft.com/office/drawing/2014/main" id="{ACC68580-A055-10E3-0035-9814CA4CA96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5179067"/>
            <a:ext cx="441147" cy="441147"/>
          </a:xfrm>
          <a:prstGeom prst="rect">
            <a:avLst/>
          </a:prstGeom>
        </p:spPr>
      </p:pic>
      <p:sp>
        <p:nvSpPr>
          <p:cNvPr id="22" name="Rectangle 21">
            <a:extLst>
              <a:ext uri="{FF2B5EF4-FFF2-40B4-BE49-F238E27FC236}">
                <a16:creationId xmlns:a16="http://schemas.microsoft.com/office/drawing/2014/main" id="{F7F56678-B0F1-F09A-9EF8-DEC942E6C121}"/>
              </a:ext>
            </a:extLst>
          </p:cNvPr>
          <p:cNvSpPr/>
          <p:nvPr userDrawn="1"/>
        </p:nvSpPr>
        <p:spPr>
          <a:xfrm>
            <a:off x="457200" y="4901756"/>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B9D841EC-F8CC-3CB3-03A1-BBD262614B1E}"/>
              </a:ext>
            </a:extLst>
          </p:cNvPr>
          <p:cNvSpPr txBox="1"/>
          <p:nvPr userDrawn="1"/>
        </p:nvSpPr>
        <p:spPr>
          <a:xfrm>
            <a:off x="648619" y="4937021"/>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3</a:t>
            </a:r>
          </a:p>
        </p:txBody>
      </p:sp>
      <p:sp>
        <p:nvSpPr>
          <p:cNvPr id="53" name="Footer Placeholder 3">
            <a:extLst>
              <a:ext uri="{FF2B5EF4-FFF2-40B4-BE49-F238E27FC236}">
                <a16:creationId xmlns:a16="http://schemas.microsoft.com/office/drawing/2014/main" id="{AA30DA2C-16CC-6CB5-D1FF-EA4DF59F8679}"/>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54" name="Slide Number Placeholder 4">
            <a:extLst>
              <a:ext uri="{FF2B5EF4-FFF2-40B4-BE49-F238E27FC236}">
                <a16:creationId xmlns:a16="http://schemas.microsoft.com/office/drawing/2014/main" id="{D408A05D-1941-2565-B50E-7D15043A0A19}"/>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3" name="Content Placeholder 6">
            <a:extLst>
              <a:ext uri="{FF2B5EF4-FFF2-40B4-BE49-F238E27FC236}">
                <a16:creationId xmlns:a16="http://schemas.microsoft.com/office/drawing/2014/main" id="{E8FE6A59-F467-90A1-996B-83C388ACCC52}"/>
              </a:ext>
            </a:extLst>
          </p:cNvPr>
          <p:cNvSpPr>
            <a:spLocks noGrp="1"/>
          </p:cNvSpPr>
          <p:nvPr>
            <p:ph sz="half" idx="13"/>
          </p:nvPr>
        </p:nvSpPr>
        <p:spPr>
          <a:xfrm>
            <a:off x="1429318" y="3652720"/>
            <a:ext cx="9924481" cy="564460"/>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 name="Content Placeholder 6">
            <a:extLst>
              <a:ext uri="{FF2B5EF4-FFF2-40B4-BE49-F238E27FC236}">
                <a16:creationId xmlns:a16="http://schemas.microsoft.com/office/drawing/2014/main" id="{36D180E5-EC2A-6EDD-1CB3-B6D2CB89FAB2}"/>
              </a:ext>
            </a:extLst>
          </p:cNvPr>
          <p:cNvSpPr>
            <a:spLocks noGrp="1"/>
          </p:cNvSpPr>
          <p:nvPr>
            <p:ph sz="half" idx="14"/>
          </p:nvPr>
        </p:nvSpPr>
        <p:spPr>
          <a:xfrm>
            <a:off x="1429318" y="4984423"/>
            <a:ext cx="9924481" cy="564460"/>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Tree>
    <p:extLst>
      <p:ext uri="{BB962C8B-B14F-4D97-AF65-F5344CB8AC3E}">
        <p14:creationId xmlns:p14="http://schemas.microsoft.com/office/powerpoint/2010/main" val="3755346076"/>
      </p:ext>
    </p:extLst>
  </p:cSld>
  <p:clrMapOvr>
    <a:masterClrMapping/>
  </p:clrMapOvr>
  <p:extLst>
    <p:ext uri="{DCECCB84-F9BA-43D5-87BE-67443E8EF086}">
      <p15:sldGuideLst xmlns:p15="http://schemas.microsoft.com/office/powerpoint/2012/main">
        <p15:guide id="1" pos="2592" userDrawn="1">
          <p15:clr>
            <a:srgbClr val="FBAE40"/>
          </p15:clr>
        </p15:guide>
        <p15:guide id="2" pos="2688" userDrawn="1">
          <p15:clr>
            <a:srgbClr val="FBAE40"/>
          </p15:clr>
        </p15:guide>
        <p15:guide id="3" orient="horz" pos="1368" userDrawn="1">
          <p15:clr>
            <a:srgbClr val="FBAE40"/>
          </p15:clr>
        </p15:guide>
        <p15:guide id="4" orient="horz" pos="1464" userDrawn="1">
          <p15:clr>
            <a:srgbClr val="FBAE40"/>
          </p15:clr>
        </p15:guide>
        <p15:guide id="5" pos="5088" userDrawn="1">
          <p15:clr>
            <a:srgbClr val="FBAE40"/>
          </p15:clr>
        </p15:guide>
        <p15:guide id="6" pos="4992"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Numbers_4 Stack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D1425-BDAA-49B8-8C0B-4D3D6ED63CC3}"/>
              </a:ext>
            </a:extLst>
          </p:cNvPr>
          <p:cNvSpPr>
            <a:spLocks noGrp="1"/>
          </p:cNvSpPr>
          <p:nvPr>
            <p:ph type="title" hasCustomPrompt="1"/>
          </p:nvPr>
        </p:nvSpPr>
        <p:spPr/>
        <p:txBody>
          <a:bodyPr anchor="b"/>
          <a:lstStyle>
            <a:lvl1pPr algn="l">
              <a:defRPr sz="4400">
                <a:latin typeface="Baskerville Old Face" panose="02020602080505020303" pitchFamily="18" charset="0"/>
              </a:defRPr>
            </a:lvl1pPr>
          </a:lstStyle>
          <a:p>
            <a:r>
              <a:rPr lang="en-US" dirty="0"/>
              <a:t>Click to Edit Master Title Style</a:t>
            </a:r>
          </a:p>
        </p:txBody>
      </p:sp>
      <p:pic>
        <p:nvPicPr>
          <p:cNvPr id="8" name="Right Corner Curve">
            <a:extLst>
              <a:ext uri="{FF2B5EF4-FFF2-40B4-BE49-F238E27FC236}">
                <a16:creationId xmlns:a16="http://schemas.microsoft.com/office/drawing/2014/main" id="{47950B1F-275D-4A58-A3B6-4DF7358927D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12" name="Content Placeholder 6">
            <a:extLst>
              <a:ext uri="{FF2B5EF4-FFF2-40B4-BE49-F238E27FC236}">
                <a16:creationId xmlns:a16="http://schemas.microsoft.com/office/drawing/2014/main" id="{77C81F87-A43A-8120-DA66-F9C9E3C3964F}"/>
              </a:ext>
            </a:extLst>
          </p:cNvPr>
          <p:cNvSpPr>
            <a:spLocks noGrp="1"/>
          </p:cNvSpPr>
          <p:nvPr>
            <p:ph sz="half" idx="1"/>
          </p:nvPr>
        </p:nvSpPr>
        <p:spPr>
          <a:xfrm>
            <a:off x="1429318" y="2023067"/>
            <a:ext cx="9924481" cy="564460"/>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pic>
        <p:nvPicPr>
          <p:cNvPr id="13" name="Picture 12">
            <a:extLst>
              <a:ext uri="{FF2B5EF4-FFF2-40B4-BE49-F238E27FC236}">
                <a16:creationId xmlns:a16="http://schemas.microsoft.com/office/drawing/2014/main" id="{F27E7182-372A-C1B1-44E8-9A9DB71261D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2264673"/>
            <a:ext cx="441147" cy="441147"/>
          </a:xfrm>
          <a:prstGeom prst="rect">
            <a:avLst/>
          </a:prstGeom>
        </p:spPr>
      </p:pic>
      <p:sp>
        <p:nvSpPr>
          <p:cNvPr id="14" name="Rectangle 13">
            <a:extLst>
              <a:ext uri="{FF2B5EF4-FFF2-40B4-BE49-F238E27FC236}">
                <a16:creationId xmlns:a16="http://schemas.microsoft.com/office/drawing/2014/main" id="{873A4C97-E048-B30F-BCA7-6C46982FD768}"/>
              </a:ext>
            </a:extLst>
          </p:cNvPr>
          <p:cNvSpPr/>
          <p:nvPr userDrawn="1"/>
        </p:nvSpPr>
        <p:spPr>
          <a:xfrm>
            <a:off x="457200" y="198896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92D2A54F-6C83-F8C8-B2F3-ADD75B7FDEDA}"/>
              </a:ext>
            </a:extLst>
          </p:cNvPr>
          <p:cNvSpPr txBox="1"/>
          <p:nvPr userDrawn="1"/>
        </p:nvSpPr>
        <p:spPr>
          <a:xfrm>
            <a:off x="648619" y="2024225"/>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1</a:t>
            </a:r>
          </a:p>
        </p:txBody>
      </p:sp>
      <p:pic>
        <p:nvPicPr>
          <p:cNvPr id="17" name="Picture 16">
            <a:extLst>
              <a:ext uri="{FF2B5EF4-FFF2-40B4-BE49-F238E27FC236}">
                <a16:creationId xmlns:a16="http://schemas.microsoft.com/office/drawing/2014/main" id="{50714DA1-275B-4953-5938-61FD604A3A6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3308282"/>
            <a:ext cx="441147" cy="441147"/>
          </a:xfrm>
          <a:prstGeom prst="rect">
            <a:avLst/>
          </a:prstGeom>
        </p:spPr>
      </p:pic>
      <p:sp>
        <p:nvSpPr>
          <p:cNvPr id="18" name="Rectangle 17">
            <a:extLst>
              <a:ext uri="{FF2B5EF4-FFF2-40B4-BE49-F238E27FC236}">
                <a16:creationId xmlns:a16="http://schemas.microsoft.com/office/drawing/2014/main" id="{3E6ED863-2EA8-4DE9-A40E-90C905A7DFC7}"/>
              </a:ext>
            </a:extLst>
          </p:cNvPr>
          <p:cNvSpPr/>
          <p:nvPr userDrawn="1"/>
        </p:nvSpPr>
        <p:spPr>
          <a:xfrm>
            <a:off x="457200" y="3029255"/>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88FC992E-7FFD-4605-8EC0-7323E82426B3}"/>
              </a:ext>
            </a:extLst>
          </p:cNvPr>
          <p:cNvSpPr txBox="1"/>
          <p:nvPr userDrawn="1"/>
        </p:nvSpPr>
        <p:spPr>
          <a:xfrm>
            <a:off x="647016" y="3064520"/>
            <a:ext cx="415498" cy="646331"/>
          </a:xfrm>
          <a:prstGeom prst="rect">
            <a:avLst/>
          </a:prstGeom>
          <a:noFill/>
        </p:spPr>
        <p:txBody>
          <a:bodyPr wrap="none" rtlCol="0">
            <a:spAutoFit/>
          </a:bodyPr>
          <a:lstStyle/>
          <a:p>
            <a:r>
              <a:rPr lang="en-US" sz="3600" b="0" dirty="0">
                <a:solidFill>
                  <a:schemeClr val="accent1"/>
                </a:solidFill>
                <a:latin typeface="Baskerville" panose="02020502070401020303" pitchFamily="18" charset="0"/>
                <a:ea typeface="Baskerville" panose="02020502070401020303" pitchFamily="18" charset="0"/>
                <a:cs typeface="Arial" panose="020B0604020202020204" pitchFamily="34" charset="0"/>
              </a:rPr>
              <a:t>2</a:t>
            </a:r>
          </a:p>
        </p:txBody>
      </p:sp>
      <p:pic>
        <p:nvPicPr>
          <p:cNvPr id="21" name="Picture 20">
            <a:extLst>
              <a:ext uri="{FF2B5EF4-FFF2-40B4-BE49-F238E27FC236}">
                <a16:creationId xmlns:a16="http://schemas.microsoft.com/office/drawing/2014/main" id="{ACC68580-A055-10E3-0035-9814CA4CA96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4346861"/>
            <a:ext cx="441147" cy="441147"/>
          </a:xfrm>
          <a:prstGeom prst="rect">
            <a:avLst/>
          </a:prstGeom>
        </p:spPr>
      </p:pic>
      <p:sp>
        <p:nvSpPr>
          <p:cNvPr id="22" name="Rectangle 21">
            <a:extLst>
              <a:ext uri="{FF2B5EF4-FFF2-40B4-BE49-F238E27FC236}">
                <a16:creationId xmlns:a16="http://schemas.microsoft.com/office/drawing/2014/main" id="{F7F56678-B0F1-F09A-9EF8-DEC942E6C121}"/>
              </a:ext>
            </a:extLst>
          </p:cNvPr>
          <p:cNvSpPr/>
          <p:nvPr userDrawn="1"/>
        </p:nvSpPr>
        <p:spPr>
          <a:xfrm>
            <a:off x="457200" y="406955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B9D841EC-F8CC-3CB3-03A1-BBD262614B1E}"/>
              </a:ext>
            </a:extLst>
          </p:cNvPr>
          <p:cNvSpPr txBox="1"/>
          <p:nvPr userDrawn="1"/>
        </p:nvSpPr>
        <p:spPr>
          <a:xfrm>
            <a:off x="648619" y="4104815"/>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3</a:t>
            </a:r>
          </a:p>
        </p:txBody>
      </p:sp>
      <p:pic>
        <p:nvPicPr>
          <p:cNvPr id="25" name="Picture 24">
            <a:extLst>
              <a:ext uri="{FF2B5EF4-FFF2-40B4-BE49-F238E27FC236}">
                <a16:creationId xmlns:a16="http://schemas.microsoft.com/office/drawing/2014/main" id="{EC71E7DF-AAF9-468E-D964-11CCE069B44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5385559"/>
            <a:ext cx="441147" cy="441147"/>
          </a:xfrm>
          <a:prstGeom prst="rect">
            <a:avLst/>
          </a:prstGeom>
        </p:spPr>
      </p:pic>
      <p:sp>
        <p:nvSpPr>
          <p:cNvPr id="26" name="Rectangle 25">
            <a:extLst>
              <a:ext uri="{FF2B5EF4-FFF2-40B4-BE49-F238E27FC236}">
                <a16:creationId xmlns:a16="http://schemas.microsoft.com/office/drawing/2014/main" id="{9D903C4B-E0B7-D1E5-75BE-815AA734F1F9}"/>
              </a:ext>
            </a:extLst>
          </p:cNvPr>
          <p:cNvSpPr/>
          <p:nvPr userDrawn="1"/>
        </p:nvSpPr>
        <p:spPr>
          <a:xfrm>
            <a:off x="457200" y="5109846"/>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6A1B0DC6-DD46-97AA-4672-FC461B3DA88F}"/>
              </a:ext>
            </a:extLst>
          </p:cNvPr>
          <p:cNvSpPr txBox="1"/>
          <p:nvPr userDrawn="1"/>
        </p:nvSpPr>
        <p:spPr>
          <a:xfrm>
            <a:off x="648619" y="5145111"/>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4</a:t>
            </a:r>
          </a:p>
        </p:txBody>
      </p:sp>
      <p:sp>
        <p:nvSpPr>
          <p:cNvPr id="53" name="Footer Placeholder 3">
            <a:extLst>
              <a:ext uri="{FF2B5EF4-FFF2-40B4-BE49-F238E27FC236}">
                <a16:creationId xmlns:a16="http://schemas.microsoft.com/office/drawing/2014/main" id="{AA30DA2C-16CC-6CB5-D1FF-EA4DF59F8679}"/>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54" name="Slide Number Placeholder 4">
            <a:extLst>
              <a:ext uri="{FF2B5EF4-FFF2-40B4-BE49-F238E27FC236}">
                <a16:creationId xmlns:a16="http://schemas.microsoft.com/office/drawing/2014/main" id="{D408A05D-1941-2565-B50E-7D15043A0A19}"/>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3" name="Content Placeholder 6">
            <a:extLst>
              <a:ext uri="{FF2B5EF4-FFF2-40B4-BE49-F238E27FC236}">
                <a16:creationId xmlns:a16="http://schemas.microsoft.com/office/drawing/2014/main" id="{E8FE6A59-F467-90A1-996B-83C388ACCC52}"/>
              </a:ext>
            </a:extLst>
          </p:cNvPr>
          <p:cNvSpPr>
            <a:spLocks noGrp="1"/>
          </p:cNvSpPr>
          <p:nvPr>
            <p:ph sz="half" idx="13"/>
          </p:nvPr>
        </p:nvSpPr>
        <p:spPr>
          <a:xfrm>
            <a:off x="1429318" y="3072231"/>
            <a:ext cx="9924481" cy="564460"/>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 name="Content Placeholder 6">
            <a:extLst>
              <a:ext uri="{FF2B5EF4-FFF2-40B4-BE49-F238E27FC236}">
                <a16:creationId xmlns:a16="http://schemas.microsoft.com/office/drawing/2014/main" id="{36D180E5-EC2A-6EDD-1CB3-B6D2CB89FAB2}"/>
              </a:ext>
            </a:extLst>
          </p:cNvPr>
          <p:cNvSpPr>
            <a:spLocks noGrp="1"/>
          </p:cNvSpPr>
          <p:nvPr>
            <p:ph sz="half" idx="14"/>
          </p:nvPr>
        </p:nvSpPr>
        <p:spPr>
          <a:xfrm>
            <a:off x="1429318" y="4121395"/>
            <a:ext cx="9924481" cy="564460"/>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5" name="Content Placeholder 6">
            <a:extLst>
              <a:ext uri="{FF2B5EF4-FFF2-40B4-BE49-F238E27FC236}">
                <a16:creationId xmlns:a16="http://schemas.microsoft.com/office/drawing/2014/main" id="{1DF46578-3D3A-DF73-F133-5553AF0329F8}"/>
              </a:ext>
            </a:extLst>
          </p:cNvPr>
          <p:cNvSpPr>
            <a:spLocks noGrp="1"/>
          </p:cNvSpPr>
          <p:nvPr>
            <p:ph sz="half" idx="15"/>
          </p:nvPr>
        </p:nvSpPr>
        <p:spPr>
          <a:xfrm>
            <a:off x="1429318" y="5170560"/>
            <a:ext cx="9924481" cy="564460"/>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Tree>
    <p:extLst>
      <p:ext uri="{BB962C8B-B14F-4D97-AF65-F5344CB8AC3E}">
        <p14:creationId xmlns:p14="http://schemas.microsoft.com/office/powerpoint/2010/main" val="712787949"/>
      </p:ext>
    </p:extLst>
  </p:cSld>
  <p:clrMapOvr>
    <a:masterClrMapping/>
  </p:clrMapOvr>
  <p:extLst>
    <p:ext uri="{DCECCB84-F9BA-43D5-87BE-67443E8EF086}">
      <p15:sldGuideLst xmlns:p15="http://schemas.microsoft.com/office/powerpoint/2012/main">
        <p15:guide id="1" pos="2592" userDrawn="1">
          <p15:clr>
            <a:srgbClr val="FBAE40"/>
          </p15:clr>
        </p15:guide>
        <p15:guide id="2" pos="2688" userDrawn="1">
          <p15:clr>
            <a:srgbClr val="FBAE40"/>
          </p15:clr>
        </p15:guide>
        <p15:guide id="3" orient="horz" pos="1368" userDrawn="1">
          <p15:clr>
            <a:srgbClr val="FBAE40"/>
          </p15:clr>
        </p15:guide>
        <p15:guide id="4" orient="horz" pos="1464" userDrawn="1">
          <p15:clr>
            <a:srgbClr val="FBAE40"/>
          </p15:clr>
        </p15:guide>
        <p15:guide id="5" pos="5088" userDrawn="1">
          <p15:clr>
            <a:srgbClr val="FBAE40"/>
          </p15:clr>
        </p15:guide>
        <p15:guide id="6" pos="4992"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Numbers_4 Qu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D1425-BDAA-49B8-8C0B-4D3D6ED63CC3}"/>
              </a:ext>
            </a:extLst>
          </p:cNvPr>
          <p:cNvSpPr>
            <a:spLocks noGrp="1"/>
          </p:cNvSpPr>
          <p:nvPr>
            <p:ph type="title" hasCustomPrompt="1"/>
          </p:nvPr>
        </p:nvSpPr>
        <p:spPr/>
        <p:txBody>
          <a:bodyPr anchor="b"/>
          <a:lstStyle>
            <a:lvl1pPr algn="l">
              <a:defRPr>
                <a:latin typeface="Baskerville Old Face" panose="02020602080505020303" pitchFamily="18" charset="0"/>
              </a:defRPr>
            </a:lvl1pPr>
          </a:lstStyle>
          <a:p>
            <a:r>
              <a:rPr lang="en-US" dirty="0"/>
              <a:t>Click to Edit Master Title Style</a:t>
            </a:r>
          </a:p>
        </p:txBody>
      </p:sp>
      <p:pic>
        <p:nvPicPr>
          <p:cNvPr id="8" name="Right Corner Curve">
            <a:extLst>
              <a:ext uri="{FF2B5EF4-FFF2-40B4-BE49-F238E27FC236}">
                <a16:creationId xmlns:a16="http://schemas.microsoft.com/office/drawing/2014/main" id="{47950B1F-275D-4A58-A3B6-4DF7358927D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pic>
        <p:nvPicPr>
          <p:cNvPr id="13" name="Picture 12">
            <a:extLst>
              <a:ext uri="{FF2B5EF4-FFF2-40B4-BE49-F238E27FC236}">
                <a16:creationId xmlns:a16="http://schemas.microsoft.com/office/drawing/2014/main" id="{F27E7182-372A-C1B1-44E8-9A9DB71261D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2943836"/>
            <a:ext cx="441147" cy="441147"/>
          </a:xfrm>
          <a:prstGeom prst="rect">
            <a:avLst/>
          </a:prstGeom>
        </p:spPr>
      </p:pic>
      <p:sp>
        <p:nvSpPr>
          <p:cNvPr id="14" name="Rectangle 13">
            <a:extLst>
              <a:ext uri="{FF2B5EF4-FFF2-40B4-BE49-F238E27FC236}">
                <a16:creationId xmlns:a16="http://schemas.microsoft.com/office/drawing/2014/main" id="{873A4C97-E048-B30F-BCA7-6C46982FD768}"/>
              </a:ext>
            </a:extLst>
          </p:cNvPr>
          <p:cNvSpPr/>
          <p:nvPr userDrawn="1"/>
        </p:nvSpPr>
        <p:spPr>
          <a:xfrm>
            <a:off x="457200" y="2668123"/>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92D2A54F-6C83-F8C8-B2F3-ADD75B7FDEDA}"/>
              </a:ext>
            </a:extLst>
          </p:cNvPr>
          <p:cNvSpPr txBox="1"/>
          <p:nvPr userDrawn="1"/>
        </p:nvSpPr>
        <p:spPr>
          <a:xfrm>
            <a:off x="648619" y="2703388"/>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1</a:t>
            </a:r>
          </a:p>
        </p:txBody>
      </p:sp>
      <p:pic>
        <p:nvPicPr>
          <p:cNvPr id="17" name="Picture 16">
            <a:extLst>
              <a:ext uri="{FF2B5EF4-FFF2-40B4-BE49-F238E27FC236}">
                <a16:creationId xmlns:a16="http://schemas.microsoft.com/office/drawing/2014/main" id="{50714DA1-275B-4953-5938-61FD604A3A6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5192772"/>
            <a:ext cx="441147" cy="441147"/>
          </a:xfrm>
          <a:prstGeom prst="rect">
            <a:avLst/>
          </a:prstGeom>
        </p:spPr>
      </p:pic>
      <p:sp>
        <p:nvSpPr>
          <p:cNvPr id="18" name="Rectangle 17">
            <a:extLst>
              <a:ext uri="{FF2B5EF4-FFF2-40B4-BE49-F238E27FC236}">
                <a16:creationId xmlns:a16="http://schemas.microsoft.com/office/drawing/2014/main" id="{3E6ED863-2EA8-4DE9-A40E-90C905A7DFC7}"/>
              </a:ext>
            </a:extLst>
          </p:cNvPr>
          <p:cNvSpPr/>
          <p:nvPr userDrawn="1"/>
        </p:nvSpPr>
        <p:spPr>
          <a:xfrm>
            <a:off x="457200" y="4913745"/>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88FC992E-7FFD-4605-8EC0-7323E82426B3}"/>
              </a:ext>
            </a:extLst>
          </p:cNvPr>
          <p:cNvSpPr txBox="1"/>
          <p:nvPr userDrawn="1"/>
        </p:nvSpPr>
        <p:spPr>
          <a:xfrm>
            <a:off x="647016" y="4949010"/>
            <a:ext cx="415498" cy="646331"/>
          </a:xfrm>
          <a:prstGeom prst="rect">
            <a:avLst/>
          </a:prstGeom>
          <a:noFill/>
        </p:spPr>
        <p:txBody>
          <a:bodyPr wrap="none" rtlCol="0">
            <a:spAutoFit/>
          </a:bodyPr>
          <a:lstStyle/>
          <a:p>
            <a:r>
              <a:rPr lang="en-US" sz="3600" b="0" dirty="0">
                <a:solidFill>
                  <a:schemeClr val="accent1"/>
                </a:solidFill>
                <a:latin typeface="Baskerville" panose="02020502070401020303" pitchFamily="18" charset="0"/>
                <a:ea typeface="Baskerville" panose="02020502070401020303" pitchFamily="18" charset="0"/>
                <a:cs typeface="Arial" panose="020B0604020202020204" pitchFamily="34" charset="0"/>
              </a:rPr>
              <a:t>2</a:t>
            </a:r>
          </a:p>
        </p:txBody>
      </p:sp>
      <p:sp>
        <p:nvSpPr>
          <p:cNvPr id="53" name="Footer Placeholder 3">
            <a:extLst>
              <a:ext uri="{FF2B5EF4-FFF2-40B4-BE49-F238E27FC236}">
                <a16:creationId xmlns:a16="http://schemas.microsoft.com/office/drawing/2014/main" id="{AA30DA2C-16CC-6CB5-D1FF-EA4DF59F8679}"/>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54" name="Slide Number Placeholder 4">
            <a:extLst>
              <a:ext uri="{FF2B5EF4-FFF2-40B4-BE49-F238E27FC236}">
                <a16:creationId xmlns:a16="http://schemas.microsoft.com/office/drawing/2014/main" id="{D408A05D-1941-2565-B50E-7D15043A0A19}"/>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pic>
        <p:nvPicPr>
          <p:cNvPr id="5" name="Picture 4">
            <a:extLst>
              <a:ext uri="{FF2B5EF4-FFF2-40B4-BE49-F238E27FC236}">
                <a16:creationId xmlns:a16="http://schemas.microsoft.com/office/drawing/2014/main" id="{8D328A7D-CC59-2114-C86C-F242C78B455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4300" y="2943836"/>
            <a:ext cx="441147" cy="441147"/>
          </a:xfrm>
          <a:prstGeom prst="rect">
            <a:avLst/>
          </a:prstGeom>
        </p:spPr>
      </p:pic>
      <p:sp>
        <p:nvSpPr>
          <p:cNvPr id="6" name="Rectangle 5">
            <a:extLst>
              <a:ext uri="{FF2B5EF4-FFF2-40B4-BE49-F238E27FC236}">
                <a16:creationId xmlns:a16="http://schemas.microsoft.com/office/drawing/2014/main" id="{6AB9B4A1-19A0-9DAC-3DB0-4D7CA758A118}"/>
              </a:ext>
            </a:extLst>
          </p:cNvPr>
          <p:cNvSpPr/>
          <p:nvPr userDrawn="1"/>
        </p:nvSpPr>
        <p:spPr>
          <a:xfrm>
            <a:off x="6250318" y="2668123"/>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E995317F-1E71-0C7D-5E47-9279184AE5CF}"/>
              </a:ext>
            </a:extLst>
          </p:cNvPr>
          <p:cNvSpPr txBox="1"/>
          <p:nvPr userDrawn="1"/>
        </p:nvSpPr>
        <p:spPr>
          <a:xfrm>
            <a:off x="6441737" y="2703388"/>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3</a:t>
            </a:r>
          </a:p>
        </p:txBody>
      </p:sp>
      <p:pic>
        <p:nvPicPr>
          <p:cNvPr id="9" name="Picture 8">
            <a:extLst>
              <a:ext uri="{FF2B5EF4-FFF2-40B4-BE49-F238E27FC236}">
                <a16:creationId xmlns:a16="http://schemas.microsoft.com/office/drawing/2014/main" id="{34494E82-7CDA-CD3C-5E44-82E15ECB892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17622" y="5192772"/>
            <a:ext cx="441147" cy="441147"/>
          </a:xfrm>
          <a:prstGeom prst="rect">
            <a:avLst/>
          </a:prstGeom>
        </p:spPr>
      </p:pic>
      <p:sp>
        <p:nvSpPr>
          <p:cNvPr id="10" name="Rectangle 9">
            <a:extLst>
              <a:ext uri="{FF2B5EF4-FFF2-40B4-BE49-F238E27FC236}">
                <a16:creationId xmlns:a16="http://schemas.microsoft.com/office/drawing/2014/main" id="{4633876B-B302-B741-C6A7-11C58E9CBD53}"/>
              </a:ext>
            </a:extLst>
          </p:cNvPr>
          <p:cNvSpPr/>
          <p:nvPr userDrawn="1"/>
        </p:nvSpPr>
        <p:spPr>
          <a:xfrm>
            <a:off x="6263640" y="4913745"/>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B6BB27F6-B0F4-02BA-A167-2CE9CE863AAD}"/>
              </a:ext>
            </a:extLst>
          </p:cNvPr>
          <p:cNvSpPr txBox="1"/>
          <p:nvPr userDrawn="1"/>
        </p:nvSpPr>
        <p:spPr>
          <a:xfrm>
            <a:off x="6453456" y="4949010"/>
            <a:ext cx="415498" cy="646331"/>
          </a:xfrm>
          <a:prstGeom prst="rect">
            <a:avLst/>
          </a:prstGeom>
          <a:noFill/>
        </p:spPr>
        <p:txBody>
          <a:bodyPr wrap="none" rtlCol="0">
            <a:spAutoFit/>
          </a:bodyPr>
          <a:lstStyle/>
          <a:p>
            <a:r>
              <a:rPr lang="en-US" sz="3600" b="0" dirty="0">
                <a:solidFill>
                  <a:schemeClr val="accent1"/>
                </a:solidFill>
                <a:latin typeface="Baskerville" panose="02020502070401020303" pitchFamily="18" charset="0"/>
                <a:ea typeface="Baskerville" panose="02020502070401020303" pitchFamily="18" charset="0"/>
                <a:cs typeface="Arial" panose="020B0604020202020204" pitchFamily="34" charset="0"/>
              </a:rPr>
              <a:t>4</a:t>
            </a:r>
          </a:p>
        </p:txBody>
      </p:sp>
      <p:sp>
        <p:nvSpPr>
          <p:cNvPr id="20" name="Content Placeholder 6">
            <a:extLst>
              <a:ext uri="{FF2B5EF4-FFF2-40B4-BE49-F238E27FC236}">
                <a16:creationId xmlns:a16="http://schemas.microsoft.com/office/drawing/2014/main" id="{3C1C6030-FBC0-B3FB-3F85-583682194747}"/>
              </a:ext>
            </a:extLst>
          </p:cNvPr>
          <p:cNvSpPr>
            <a:spLocks noGrp="1"/>
          </p:cNvSpPr>
          <p:nvPr>
            <p:ph sz="half" idx="1"/>
          </p:nvPr>
        </p:nvSpPr>
        <p:spPr>
          <a:xfrm>
            <a:off x="1431804" y="2414889"/>
            <a:ext cx="4114800" cy="1192505"/>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21" name="Content Placeholder 6">
            <a:extLst>
              <a:ext uri="{FF2B5EF4-FFF2-40B4-BE49-F238E27FC236}">
                <a16:creationId xmlns:a16="http://schemas.microsoft.com/office/drawing/2014/main" id="{FF24389C-DBDB-117D-C6D7-B522676E60B6}"/>
              </a:ext>
            </a:extLst>
          </p:cNvPr>
          <p:cNvSpPr>
            <a:spLocks noGrp="1"/>
          </p:cNvSpPr>
          <p:nvPr>
            <p:ph sz="half" idx="13"/>
          </p:nvPr>
        </p:nvSpPr>
        <p:spPr>
          <a:xfrm>
            <a:off x="1431804" y="4690615"/>
            <a:ext cx="4114800" cy="1192505"/>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22" name="Content Placeholder 6">
            <a:extLst>
              <a:ext uri="{FF2B5EF4-FFF2-40B4-BE49-F238E27FC236}">
                <a16:creationId xmlns:a16="http://schemas.microsoft.com/office/drawing/2014/main" id="{39DAC93E-873A-E6A0-8A87-E8E1B93F08C5}"/>
              </a:ext>
            </a:extLst>
          </p:cNvPr>
          <p:cNvSpPr>
            <a:spLocks noGrp="1"/>
          </p:cNvSpPr>
          <p:nvPr>
            <p:ph sz="half" idx="14"/>
          </p:nvPr>
        </p:nvSpPr>
        <p:spPr>
          <a:xfrm>
            <a:off x="7226429" y="2414889"/>
            <a:ext cx="4114800" cy="1192505"/>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23" name="Content Placeholder 6">
            <a:extLst>
              <a:ext uri="{FF2B5EF4-FFF2-40B4-BE49-F238E27FC236}">
                <a16:creationId xmlns:a16="http://schemas.microsoft.com/office/drawing/2014/main" id="{7A616029-63D5-B80E-0AF4-BFB4412A9DA0}"/>
              </a:ext>
            </a:extLst>
          </p:cNvPr>
          <p:cNvSpPr>
            <a:spLocks noGrp="1"/>
          </p:cNvSpPr>
          <p:nvPr>
            <p:ph sz="half" idx="15"/>
          </p:nvPr>
        </p:nvSpPr>
        <p:spPr>
          <a:xfrm>
            <a:off x="7226429" y="4690615"/>
            <a:ext cx="4114800" cy="1192505"/>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Tree>
    <p:extLst>
      <p:ext uri="{BB962C8B-B14F-4D97-AF65-F5344CB8AC3E}">
        <p14:creationId xmlns:p14="http://schemas.microsoft.com/office/powerpoint/2010/main" val="3464859904"/>
      </p:ext>
    </p:extLst>
  </p:cSld>
  <p:clrMapOvr>
    <a:masterClrMapping/>
  </p:clrMapOvr>
  <p:extLst>
    <p:ext uri="{DCECCB84-F9BA-43D5-87BE-67443E8EF086}">
      <p15:sldGuideLst xmlns:p15="http://schemas.microsoft.com/office/powerpoint/2012/main">
        <p15:guide id="1" pos="2592">
          <p15:clr>
            <a:srgbClr val="FBAE40"/>
          </p15:clr>
        </p15:guide>
        <p15:guide id="2" pos="2688">
          <p15:clr>
            <a:srgbClr val="FBAE40"/>
          </p15:clr>
        </p15:guide>
        <p15:guide id="3" orient="horz" pos="1368">
          <p15:clr>
            <a:srgbClr val="FBAE40"/>
          </p15:clr>
        </p15:guide>
        <p15:guide id="4" orient="horz" pos="1464">
          <p15:clr>
            <a:srgbClr val="FBAE40"/>
          </p15:clr>
        </p15:guide>
        <p15:guide id="5" pos="5088">
          <p15:clr>
            <a:srgbClr val="FBAE40"/>
          </p15:clr>
        </p15:guide>
        <p15:guide id="6" pos="499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Numbers_5 Stack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D1425-BDAA-49B8-8C0B-4D3D6ED63CC3}"/>
              </a:ext>
            </a:extLst>
          </p:cNvPr>
          <p:cNvSpPr>
            <a:spLocks noGrp="1"/>
          </p:cNvSpPr>
          <p:nvPr>
            <p:ph type="title" hasCustomPrompt="1"/>
          </p:nvPr>
        </p:nvSpPr>
        <p:spPr/>
        <p:txBody>
          <a:bodyPr anchor="b"/>
          <a:lstStyle>
            <a:lvl1pPr algn="l">
              <a:defRPr sz="4400">
                <a:latin typeface="Baskerville Old Face" panose="02020602080505020303" pitchFamily="18" charset="0"/>
              </a:defRPr>
            </a:lvl1pPr>
          </a:lstStyle>
          <a:p>
            <a:r>
              <a:rPr lang="en-US" dirty="0"/>
              <a:t>Click to Edit Master Title Style</a:t>
            </a:r>
          </a:p>
        </p:txBody>
      </p:sp>
      <p:pic>
        <p:nvPicPr>
          <p:cNvPr id="8" name="Right Corner Curve">
            <a:extLst>
              <a:ext uri="{FF2B5EF4-FFF2-40B4-BE49-F238E27FC236}">
                <a16:creationId xmlns:a16="http://schemas.microsoft.com/office/drawing/2014/main" id="{47950B1F-275D-4A58-A3B6-4DF7358927D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12" name="Content Placeholder 6">
            <a:extLst>
              <a:ext uri="{FF2B5EF4-FFF2-40B4-BE49-F238E27FC236}">
                <a16:creationId xmlns:a16="http://schemas.microsoft.com/office/drawing/2014/main" id="{77C81F87-A43A-8120-DA66-F9C9E3C3964F}"/>
              </a:ext>
            </a:extLst>
          </p:cNvPr>
          <p:cNvSpPr>
            <a:spLocks noGrp="1"/>
          </p:cNvSpPr>
          <p:nvPr>
            <p:ph sz="half" idx="1"/>
          </p:nvPr>
        </p:nvSpPr>
        <p:spPr>
          <a:xfrm>
            <a:off x="1470414" y="2065160"/>
            <a:ext cx="9924481" cy="564460"/>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grpSp>
        <p:nvGrpSpPr>
          <p:cNvPr id="6" name="Group 5">
            <a:extLst>
              <a:ext uri="{FF2B5EF4-FFF2-40B4-BE49-F238E27FC236}">
                <a16:creationId xmlns:a16="http://schemas.microsoft.com/office/drawing/2014/main" id="{E77CF7AE-11B3-FFD3-660B-BC2B1D940F54}"/>
              </a:ext>
            </a:extLst>
          </p:cNvPr>
          <p:cNvGrpSpPr/>
          <p:nvPr userDrawn="1"/>
        </p:nvGrpSpPr>
        <p:grpSpPr>
          <a:xfrm>
            <a:off x="482885" y="1988960"/>
            <a:ext cx="795130" cy="716861"/>
            <a:chOff x="457200" y="1988960"/>
            <a:chExt cx="795130" cy="716861"/>
          </a:xfrm>
        </p:grpSpPr>
        <p:pic>
          <p:nvPicPr>
            <p:cNvPr id="13" name="Picture 12">
              <a:extLst>
                <a:ext uri="{FF2B5EF4-FFF2-40B4-BE49-F238E27FC236}">
                  <a16:creationId xmlns:a16="http://schemas.microsoft.com/office/drawing/2014/main" id="{F27E7182-372A-C1B1-44E8-9A9DB71261D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2264673"/>
              <a:ext cx="441147" cy="441147"/>
            </a:xfrm>
            <a:prstGeom prst="rect">
              <a:avLst/>
            </a:prstGeom>
          </p:spPr>
        </p:pic>
        <p:sp>
          <p:nvSpPr>
            <p:cNvPr id="14" name="Rectangle 13">
              <a:extLst>
                <a:ext uri="{FF2B5EF4-FFF2-40B4-BE49-F238E27FC236}">
                  <a16:creationId xmlns:a16="http://schemas.microsoft.com/office/drawing/2014/main" id="{873A4C97-E048-B30F-BCA7-6C46982FD768}"/>
                </a:ext>
              </a:extLst>
            </p:cNvPr>
            <p:cNvSpPr/>
            <p:nvPr userDrawn="1"/>
          </p:nvSpPr>
          <p:spPr>
            <a:xfrm>
              <a:off x="457200" y="198896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92D2A54F-6C83-F8C8-B2F3-ADD75B7FDEDA}"/>
                </a:ext>
              </a:extLst>
            </p:cNvPr>
            <p:cNvSpPr txBox="1"/>
            <p:nvPr userDrawn="1"/>
          </p:nvSpPr>
          <p:spPr>
            <a:xfrm>
              <a:off x="648619" y="2024225"/>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1</a:t>
              </a:r>
            </a:p>
          </p:txBody>
        </p:sp>
      </p:grpSp>
      <p:grpSp>
        <p:nvGrpSpPr>
          <p:cNvPr id="7" name="Group 6">
            <a:extLst>
              <a:ext uri="{FF2B5EF4-FFF2-40B4-BE49-F238E27FC236}">
                <a16:creationId xmlns:a16="http://schemas.microsoft.com/office/drawing/2014/main" id="{7D192D47-8594-AA78-71B8-FD53897AE3E8}"/>
              </a:ext>
            </a:extLst>
          </p:cNvPr>
          <p:cNvGrpSpPr/>
          <p:nvPr userDrawn="1"/>
        </p:nvGrpSpPr>
        <p:grpSpPr>
          <a:xfrm>
            <a:off x="482885" y="2816757"/>
            <a:ext cx="795130" cy="720174"/>
            <a:chOff x="457200" y="3029255"/>
            <a:chExt cx="795130" cy="720174"/>
          </a:xfrm>
        </p:grpSpPr>
        <p:pic>
          <p:nvPicPr>
            <p:cNvPr id="17" name="Picture 16">
              <a:extLst>
                <a:ext uri="{FF2B5EF4-FFF2-40B4-BE49-F238E27FC236}">
                  <a16:creationId xmlns:a16="http://schemas.microsoft.com/office/drawing/2014/main" id="{50714DA1-275B-4953-5938-61FD604A3A6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3308282"/>
              <a:ext cx="441147" cy="441147"/>
            </a:xfrm>
            <a:prstGeom prst="rect">
              <a:avLst/>
            </a:prstGeom>
          </p:spPr>
        </p:pic>
        <p:sp>
          <p:nvSpPr>
            <p:cNvPr id="18" name="Rectangle 17">
              <a:extLst>
                <a:ext uri="{FF2B5EF4-FFF2-40B4-BE49-F238E27FC236}">
                  <a16:creationId xmlns:a16="http://schemas.microsoft.com/office/drawing/2014/main" id="{3E6ED863-2EA8-4DE9-A40E-90C905A7DFC7}"/>
                </a:ext>
              </a:extLst>
            </p:cNvPr>
            <p:cNvSpPr/>
            <p:nvPr userDrawn="1"/>
          </p:nvSpPr>
          <p:spPr>
            <a:xfrm>
              <a:off x="457200" y="3029255"/>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88FC992E-7FFD-4605-8EC0-7323E82426B3}"/>
                </a:ext>
              </a:extLst>
            </p:cNvPr>
            <p:cNvSpPr txBox="1"/>
            <p:nvPr userDrawn="1"/>
          </p:nvSpPr>
          <p:spPr>
            <a:xfrm>
              <a:off x="647016" y="3064520"/>
              <a:ext cx="415498" cy="646331"/>
            </a:xfrm>
            <a:prstGeom prst="rect">
              <a:avLst/>
            </a:prstGeom>
            <a:noFill/>
          </p:spPr>
          <p:txBody>
            <a:bodyPr wrap="none" rtlCol="0">
              <a:spAutoFit/>
            </a:bodyPr>
            <a:lstStyle/>
            <a:p>
              <a:r>
                <a:rPr lang="en-US" sz="3600" b="0" dirty="0">
                  <a:solidFill>
                    <a:schemeClr val="accent1"/>
                  </a:solidFill>
                  <a:latin typeface="Baskerville" panose="02020502070401020303" pitchFamily="18" charset="0"/>
                  <a:ea typeface="Baskerville" panose="02020502070401020303" pitchFamily="18" charset="0"/>
                  <a:cs typeface="Arial" panose="020B0604020202020204" pitchFamily="34" charset="0"/>
                </a:rPr>
                <a:t>2</a:t>
              </a:r>
            </a:p>
          </p:txBody>
        </p:sp>
      </p:grpSp>
      <p:grpSp>
        <p:nvGrpSpPr>
          <p:cNvPr id="9" name="Group 8">
            <a:extLst>
              <a:ext uri="{FF2B5EF4-FFF2-40B4-BE49-F238E27FC236}">
                <a16:creationId xmlns:a16="http://schemas.microsoft.com/office/drawing/2014/main" id="{592A5333-8D09-3C50-DAA2-ADD75D296BDE}"/>
              </a:ext>
            </a:extLst>
          </p:cNvPr>
          <p:cNvGrpSpPr/>
          <p:nvPr userDrawn="1"/>
        </p:nvGrpSpPr>
        <p:grpSpPr>
          <a:xfrm>
            <a:off x="482885" y="3647867"/>
            <a:ext cx="795130" cy="718458"/>
            <a:chOff x="457200" y="4069550"/>
            <a:chExt cx="795130" cy="718458"/>
          </a:xfrm>
        </p:grpSpPr>
        <p:pic>
          <p:nvPicPr>
            <p:cNvPr id="21" name="Picture 20">
              <a:extLst>
                <a:ext uri="{FF2B5EF4-FFF2-40B4-BE49-F238E27FC236}">
                  <a16:creationId xmlns:a16="http://schemas.microsoft.com/office/drawing/2014/main" id="{ACC68580-A055-10E3-0035-9814CA4CA96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4346861"/>
              <a:ext cx="441147" cy="441147"/>
            </a:xfrm>
            <a:prstGeom prst="rect">
              <a:avLst/>
            </a:prstGeom>
          </p:spPr>
        </p:pic>
        <p:sp>
          <p:nvSpPr>
            <p:cNvPr id="22" name="Rectangle 21">
              <a:extLst>
                <a:ext uri="{FF2B5EF4-FFF2-40B4-BE49-F238E27FC236}">
                  <a16:creationId xmlns:a16="http://schemas.microsoft.com/office/drawing/2014/main" id="{F7F56678-B0F1-F09A-9EF8-DEC942E6C121}"/>
                </a:ext>
              </a:extLst>
            </p:cNvPr>
            <p:cNvSpPr/>
            <p:nvPr userDrawn="1"/>
          </p:nvSpPr>
          <p:spPr>
            <a:xfrm>
              <a:off x="457200" y="406955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B9D841EC-F8CC-3CB3-03A1-BBD262614B1E}"/>
                </a:ext>
              </a:extLst>
            </p:cNvPr>
            <p:cNvSpPr txBox="1"/>
            <p:nvPr userDrawn="1"/>
          </p:nvSpPr>
          <p:spPr>
            <a:xfrm>
              <a:off x="648619" y="4104815"/>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3</a:t>
              </a:r>
            </a:p>
          </p:txBody>
        </p:sp>
      </p:grpSp>
      <p:grpSp>
        <p:nvGrpSpPr>
          <p:cNvPr id="10" name="Group 9">
            <a:extLst>
              <a:ext uri="{FF2B5EF4-FFF2-40B4-BE49-F238E27FC236}">
                <a16:creationId xmlns:a16="http://schemas.microsoft.com/office/drawing/2014/main" id="{B977226B-C224-57EC-EF85-6A0C251A74A7}"/>
              </a:ext>
            </a:extLst>
          </p:cNvPr>
          <p:cNvGrpSpPr/>
          <p:nvPr userDrawn="1"/>
        </p:nvGrpSpPr>
        <p:grpSpPr>
          <a:xfrm>
            <a:off x="482885" y="4477261"/>
            <a:ext cx="795130" cy="716861"/>
            <a:chOff x="457200" y="5109846"/>
            <a:chExt cx="795130" cy="716861"/>
          </a:xfrm>
        </p:grpSpPr>
        <p:pic>
          <p:nvPicPr>
            <p:cNvPr id="25" name="Picture 24">
              <a:extLst>
                <a:ext uri="{FF2B5EF4-FFF2-40B4-BE49-F238E27FC236}">
                  <a16:creationId xmlns:a16="http://schemas.microsoft.com/office/drawing/2014/main" id="{EC71E7DF-AAF9-468E-D964-11CCE069B44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5385559"/>
              <a:ext cx="441147" cy="441147"/>
            </a:xfrm>
            <a:prstGeom prst="rect">
              <a:avLst/>
            </a:prstGeom>
          </p:spPr>
        </p:pic>
        <p:sp>
          <p:nvSpPr>
            <p:cNvPr id="26" name="Rectangle 25">
              <a:extLst>
                <a:ext uri="{FF2B5EF4-FFF2-40B4-BE49-F238E27FC236}">
                  <a16:creationId xmlns:a16="http://schemas.microsoft.com/office/drawing/2014/main" id="{9D903C4B-E0B7-D1E5-75BE-815AA734F1F9}"/>
                </a:ext>
              </a:extLst>
            </p:cNvPr>
            <p:cNvSpPr/>
            <p:nvPr userDrawn="1"/>
          </p:nvSpPr>
          <p:spPr>
            <a:xfrm>
              <a:off x="457200" y="5109846"/>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6A1B0DC6-DD46-97AA-4672-FC461B3DA88F}"/>
                </a:ext>
              </a:extLst>
            </p:cNvPr>
            <p:cNvSpPr txBox="1"/>
            <p:nvPr userDrawn="1"/>
          </p:nvSpPr>
          <p:spPr>
            <a:xfrm>
              <a:off x="648619" y="5145111"/>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4</a:t>
              </a:r>
            </a:p>
          </p:txBody>
        </p:sp>
      </p:grpSp>
      <p:sp>
        <p:nvSpPr>
          <p:cNvPr id="53" name="Footer Placeholder 3">
            <a:extLst>
              <a:ext uri="{FF2B5EF4-FFF2-40B4-BE49-F238E27FC236}">
                <a16:creationId xmlns:a16="http://schemas.microsoft.com/office/drawing/2014/main" id="{AA30DA2C-16CC-6CB5-D1FF-EA4DF59F8679}"/>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54" name="Slide Number Placeholder 4">
            <a:extLst>
              <a:ext uri="{FF2B5EF4-FFF2-40B4-BE49-F238E27FC236}">
                <a16:creationId xmlns:a16="http://schemas.microsoft.com/office/drawing/2014/main" id="{D408A05D-1941-2565-B50E-7D15043A0A19}"/>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3" name="Content Placeholder 6">
            <a:extLst>
              <a:ext uri="{FF2B5EF4-FFF2-40B4-BE49-F238E27FC236}">
                <a16:creationId xmlns:a16="http://schemas.microsoft.com/office/drawing/2014/main" id="{E8FE6A59-F467-90A1-996B-83C388ACCC52}"/>
              </a:ext>
            </a:extLst>
          </p:cNvPr>
          <p:cNvSpPr>
            <a:spLocks noGrp="1"/>
          </p:cNvSpPr>
          <p:nvPr>
            <p:ph sz="half" idx="13"/>
          </p:nvPr>
        </p:nvSpPr>
        <p:spPr>
          <a:xfrm>
            <a:off x="1470414" y="2894184"/>
            <a:ext cx="9924481" cy="564460"/>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 name="Content Placeholder 6">
            <a:extLst>
              <a:ext uri="{FF2B5EF4-FFF2-40B4-BE49-F238E27FC236}">
                <a16:creationId xmlns:a16="http://schemas.microsoft.com/office/drawing/2014/main" id="{36D180E5-EC2A-6EDD-1CB3-B6D2CB89FAB2}"/>
              </a:ext>
            </a:extLst>
          </p:cNvPr>
          <p:cNvSpPr>
            <a:spLocks noGrp="1"/>
          </p:cNvSpPr>
          <p:nvPr>
            <p:ph sz="half" idx="14"/>
          </p:nvPr>
        </p:nvSpPr>
        <p:spPr>
          <a:xfrm>
            <a:off x="1470414" y="3723208"/>
            <a:ext cx="9924481" cy="564460"/>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5" name="Content Placeholder 6">
            <a:extLst>
              <a:ext uri="{FF2B5EF4-FFF2-40B4-BE49-F238E27FC236}">
                <a16:creationId xmlns:a16="http://schemas.microsoft.com/office/drawing/2014/main" id="{1DF46578-3D3A-DF73-F133-5553AF0329F8}"/>
              </a:ext>
            </a:extLst>
          </p:cNvPr>
          <p:cNvSpPr>
            <a:spLocks noGrp="1"/>
          </p:cNvSpPr>
          <p:nvPr>
            <p:ph sz="half" idx="15"/>
          </p:nvPr>
        </p:nvSpPr>
        <p:spPr>
          <a:xfrm>
            <a:off x="1470414" y="5381258"/>
            <a:ext cx="9924481" cy="564460"/>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grpSp>
        <p:nvGrpSpPr>
          <p:cNvPr id="11" name="Group 10">
            <a:extLst>
              <a:ext uri="{FF2B5EF4-FFF2-40B4-BE49-F238E27FC236}">
                <a16:creationId xmlns:a16="http://schemas.microsoft.com/office/drawing/2014/main" id="{9C69BAC3-9341-4792-29C8-19449DECC7FD}"/>
              </a:ext>
            </a:extLst>
          </p:cNvPr>
          <p:cNvGrpSpPr/>
          <p:nvPr userDrawn="1"/>
        </p:nvGrpSpPr>
        <p:grpSpPr>
          <a:xfrm>
            <a:off x="482885" y="5305058"/>
            <a:ext cx="795130" cy="716861"/>
            <a:chOff x="457200" y="5109846"/>
            <a:chExt cx="795130" cy="716861"/>
          </a:xfrm>
        </p:grpSpPr>
        <p:pic>
          <p:nvPicPr>
            <p:cNvPr id="16" name="Picture 15">
              <a:extLst>
                <a:ext uri="{FF2B5EF4-FFF2-40B4-BE49-F238E27FC236}">
                  <a16:creationId xmlns:a16="http://schemas.microsoft.com/office/drawing/2014/main" id="{56A11DB5-A1F5-52ED-22C2-7FD1F20A87A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5385559"/>
              <a:ext cx="441147" cy="441147"/>
            </a:xfrm>
            <a:prstGeom prst="rect">
              <a:avLst/>
            </a:prstGeom>
          </p:spPr>
        </p:pic>
        <p:sp>
          <p:nvSpPr>
            <p:cNvPr id="20" name="Rectangle 19">
              <a:extLst>
                <a:ext uri="{FF2B5EF4-FFF2-40B4-BE49-F238E27FC236}">
                  <a16:creationId xmlns:a16="http://schemas.microsoft.com/office/drawing/2014/main" id="{2CAFDD8D-9772-BECB-77D2-2860E64F29B0}"/>
                </a:ext>
              </a:extLst>
            </p:cNvPr>
            <p:cNvSpPr/>
            <p:nvPr userDrawn="1"/>
          </p:nvSpPr>
          <p:spPr>
            <a:xfrm>
              <a:off x="457200" y="5109846"/>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BDBD36B9-AF5F-4D46-7807-4576CA7E6D73}"/>
                </a:ext>
              </a:extLst>
            </p:cNvPr>
            <p:cNvSpPr txBox="1"/>
            <p:nvPr userDrawn="1"/>
          </p:nvSpPr>
          <p:spPr>
            <a:xfrm>
              <a:off x="648619" y="5145111"/>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5</a:t>
              </a:r>
            </a:p>
          </p:txBody>
        </p:sp>
      </p:grpSp>
      <p:sp>
        <p:nvSpPr>
          <p:cNvPr id="28" name="Content Placeholder 6">
            <a:extLst>
              <a:ext uri="{FF2B5EF4-FFF2-40B4-BE49-F238E27FC236}">
                <a16:creationId xmlns:a16="http://schemas.microsoft.com/office/drawing/2014/main" id="{661BB9A7-9ABD-83B5-1EC1-C1DE48CD04AF}"/>
              </a:ext>
            </a:extLst>
          </p:cNvPr>
          <p:cNvSpPr>
            <a:spLocks noGrp="1"/>
          </p:cNvSpPr>
          <p:nvPr>
            <p:ph sz="half" idx="16"/>
          </p:nvPr>
        </p:nvSpPr>
        <p:spPr>
          <a:xfrm>
            <a:off x="1470414" y="4552232"/>
            <a:ext cx="9924481" cy="564460"/>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Tree>
    <p:extLst>
      <p:ext uri="{BB962C8B-B14F-4D97-AF65-F5344CB8AC3E}">
        <p14:creationId xmlns:p14="http://schemas.microsoft.com/office/powerpoint/2010/main" val="96184494"/>
      </p:ext>
    </p:extLst>
  </p:cSld>
  <p:clrMapOvr>
    <a:masterClrMapping/>
  </p:clrMapOvr>
  <p:extLst>
    <p:ext uri="{DCECCB84-F9BA-43D5-87BE-67443E8EF086}">
      <p15:sldGuideLst xmlns:p15="http://schemas.microsoft.com/office/powerpoint/2012/main">
        <p15:guide id="1" pos="2592" userDrawn="1">
          <p15:clr>
            <a:srgbClr val="FBAE40"/>
          </p15:clr>
        </p15:guide>
        <p15:guide id="2" pos="2688" userDrawn="1">
          <p15:clr>
            <a:srgbClr val="FBAE40"/>
          </p15:clr>
        </p15:guide>
        <p15:guide id="3" orient="horz" pos="1368" userDrawn="1">
          <p15:clr>
            <a:srgbClr val="FBAE40"/>
          </p15:clr>
        </p15:guide>
        <p15:guide id="4" orient="horz" pos="1464" userDrawn="1">
          <p15:clr>
            <a:srgbClr val="FBAE40"/>
          </p15:clr>
        </p15:guide>
        <p15:guide id="5" pos="5088" userDrawn="1">
          <p15:clr>
            <a:srgbClr val="FBAE40"/>
          </p15:clr>
        </p15:guide>
        <p15:guide id="6" pos="4992"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umbers_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D1425-BDAA-49B8-8C0B-4D3D6ED63CC3}"/>
              </a:ext>
            </a:extLst>
          </p:cNvPr>
          <p:cNvSpPr>
            <a:spLocks noGrp="1"/>
          </p:cNvSpPr>
          <p:nvPr>
            <p:ph type="title" hasCustomPrompt="1"/>
          </p:nvPr>
        </p:nvSpPr>
        <p:spPr/>
        <p:txBody>
          <a:bodyPr anchor="b"/>
          <a:lstStyle>
            <a:lvl1pPr algn="l">
              <a:defRPr sz="4400">
                <a:latin typeface="Baskerville Old Face" panose="02020602080505020303" pitchFamily="18" charset="0"/>
              </a:defRPr>
            </a:lvl1pPr>
          </a:lstStyle>
          <a:p>
            <a:r>
              <a:rPr lang="en-US" dirty="0"/>
              <a:t>Click to Edit Master Title Style</a:t>
            </a:r>
          </a:p>
        </p:txBody>
      </p:sp>
      <p:pic>
        <p:nvPicPr>
          <p:cNvPr id="8" name="Right Corner Curve">
            <a:extLst>
              <a:ext uri="{FF2B5EF4-FFF2-40B4-BE49-F238E27FC236}">
                <a16:creationId xmlns:a16="http://schemas.microsoft.com/office/drawing/2014/main" id="{47950B1F-275D-4A58-A3B6-4DF7358927D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pic>
        <p:nvPicPr>
          <p:cNvPr id="13" name="Picture 12">
            <a:extLst>
              <a:ext uri="{FF2B5EF4-FFF2-40B4-BE49-F238E27FC236}">
                <a16:creationId xmlns:a16="http://schemas.microsoft.com/office/drawing/2014/main" id="{F27E7182-372A-C1B1-44E8-9A9DB71261D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02269" y="2544401"/>
            <a:ext cx="441147" cy="441147"/>
          </a:xfrm>
          <a:prstGeom prst="rect">
            <a:avLst/>
          </a:prstGeom>
        </p:spPr>
      </p:pic>
      <p:sp>
        <p:nvSpPr>
          <p:cNvPr id="14" name="Rectangle 13">
            <a:extLst>
              <a:ext uri="{FF2B5EF4-FFF2-40B4-BE49-F238E27FC236}">
                <a16:creationId xmlns:a16="http://schemas.microsoft.com/office/drawing/2014/main" id="{873A4C97-E048-B30F-BCA7-6C46982FD768}"/>
              </a:ext>
            </a:extLst>
          </p:cNvPr>
          <p:cNvSpPr/>
          <p:nvPr userDrawn="1"/>
        </p:nvSpPr>
        <p:spPr>
          <a:xfrm>
            <a:off x="448287" y="2268688"/>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92D2A54F-6C83-F8C8-B2F3-ADD75B7FDEDA}"/>
              </a:ext>
            </a:extLst>
          </p:cNvPr>
          <p:cNvSpPr txBox="1"/>
          <p:nvPr userDrawn="1"/>
        </p:nvSpPr>
        <p:spPr>
          <a:xfrm>
            <a:off x="639706" y="2303953"/>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1</a:t>
            </a:r>
          </a:p>
        </p:txBody>
      </p:sp>
      <p:pic>
        <p:nvPicPr>
          <p:cNvPr id="17" name="Picture 16">
            <a:extLst>
              <a:ext uri="{FF2B5EF4-FFF2-40B4-BE49-F238E27FC236}">
                <a16:creationId xmlns:a16="http://schemas.microsoft.com/office/drawing/2014/main" id="{50714DA1-275B-4953-5938-61FD604A3A6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4017496"/>
            <a:ext cx="441147" cy="441147"/>
          </a:xfrm>
          <a:prstGeom prst="rect">
            <a:avLst/>
          </a:prstGeom>
        </p:spPr>
      </p:pic>
      <p:sp>
        <p:nvSpPr>
          <p:cNvPr id="18" name="Rectangle 17">
            <a:extLst>
              <a:ext uri="{FF2B5EF4-FFF2-40B4-BE49-F238E27FC236}">
                <a16:creationId xmlns:a16="http://schemas.microsoft.com/office/drawing/2014/main" id="{3E6ED863-2EA8-4DE9-A40E-90C905A7DFC7}"/>
              </a:ext>
            </a:extLst>
          </p:cNvPr>
          <p:cNvSpPr/>
          <p:nvPr userDrawn="1"/>
        </p:nvSpPr>
        <p:spPr>
          <a:xfrm>
            <a:off x="457200" y="3738469"/>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88FC992E-7FFD-4605-8EC0-7323E82426B3}"/>
              </a:ext>
            </a:extLst>
          </p:cNvPr>
          <p:cNvSpPr txBox="1"/>
          <p:nvPr userDrawn="1"/>
        </p:nvSpPr>
        <p:spPr>
          <a:xfrm>
            <a:off x="647016" y="3773734"/>
            <a:ext cx="415498" cy="646331"/>
          </a:xfrm>
          <a:prstGeom prst="rect">
            <a:avLst/>
          </a:prstGeom>
          <a:noFill/>
        </p:spPr>
        <p:txBody>
          <a:bodyPr wrap="none" rtlCol="0">
            <a:spAutoFit/>
          </a:bodyPr>
          <a:lstStyle/>
          <a:p>
            <a:r>
              <a:rPr lang="en-US" sz="3600" b="0" dirty="0">
                <a:solidFill>
                  <a:schemeClr val="accent1"/>
                </a:solidFill>
                <a:latin typeface="Baskerville" panose="02020502070401020303" pitchFamily="18" charset="0"/>
                <a:ea typeface="Baskerville" panose="02020502070401020303" pitchFamily="18" charset="0"/>
                <a:cs typeface="Arial" panose="020B0604020202020204" pitchFamily="34" charset="0"/>
              </a:rPr>
              <a:t>2</a:t>
            </a:r>
          </a:p>
        </p:txBody>
      </p:sp>
      <p:pic>
        <p:nvPicPr>
          <p:cNvPr id="21" name="Picture 20">
            <a:extLst>
              <a:ext uri="{FF2B5EF4-FFF2-40B4-BE49-F238E27FC236}">
                <a16:creationId xmlns:a16="http://schemas.microsoft.com/office/drawing/2014/main" id="{ACC68580-A055-10E3-0035-9814CA4CA96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5485561"/>
            <a:ext cx="441147" cy="441147"/>
          </a:xfrm>
          <a:prstGeom prst="rect">
            <a:avLst/>
          </a:prstGeom>
        </p:spPr>
      </p:pic>
      <p:sp>
        <p:nvSpPr>
          <p:cNvPr id="22" name="Rectangle 21">
            <a:extLst>
              <a:ext uri="{FF2B5EF4-FFF2-40B4-BE49-F238E27FC236}">
                <a16:creationId xmlns:a16="http://schemas.microsoft.com/office/drawing/2014/main" id="{F7F56678-B0F1-F09A-9EF8-DEC942E6C121}"/>
              </a:ext>
            </a:extLst>
          </p:cNvPr>
          <p:cNvSpPr/>
          <p:nvPr userDrawn="1"/>
        </p:nvSpPr>
        <p:spPr>
          <a:xfrm>
            <a:off x="457200" y="520825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B9D841EC-F8CC-3CB3-03A1-BBD262614B1E}"/>
              </a:ext>
            </a:extLst>
          </p:cNvPr>
          <p:cNvSpPr txBox="1"/>
          <p:nvPr userDrawn="1"/>
        </p:nvSpPr>
        <p:spPr>
          <a:xfrm>
            <a:off x="648619" y="5243515"/>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3</a:t>
            </a:r>
          </a:p>
        </p:txBody>
      </p:sp>
      <p:sp>
        <p:nvSpPr>
          <p:cNvPr id="53" name="Footer Placeholder 3">
            <a:extLst>
              <a:ext uri="{FF2B5EF4-FFF2-40B4-BE49-F238E27FC236}">
                <a16:creationId xmlns:a16="http://schemas.microsoft.com/office/drawing/2014/main" id="{AA30DA2C-16CC-6CB5-D1FF-EA4DF59F8679}"/>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54" name="Slide Number Placeholder 4">
            <a:extLst>
              <a:ext uri="{FF2B5EF4-FFF2-40B4-BE49-F238E27FC236}">
                <a16:creationId xmlns:a16="http://schemas.microsoft.com/office/drawing/2014/main" id="{D408A05D-1941-2565-B50E-7D15043A0A19}"/>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pic>
        <p:nvPicPr>
          <p:cNvPr id="20" name="Picture 19">
            <a:extLst>
              <a:ext uri="{FF2B5EF4-FFF2-40B4-BE49-F238E27FC236}">
                <a16:creationId xmlns:a16="http://schemas.microsoft.com/office/drawing/2014/main" id="{0AF2AA1E-E0CB-9DE3-BD7C-B69C7967A93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16215" y="2544401"/>
            <a:ext cx="441147" cy="441147"/>
          </a:xfrm>
          <a:prstGeom prst="rect">
            <a:avLst/>
          </a:prstGeom>
        </p:spPr>
      </p:pic>
      <p:sp>
        <p:nvSpPr>
          <p:cNvPr id="24" name="Rectangle 23">
            <a:extLst>
              <a:ext uri="{FF2B5EF4-FFF2-40B4-BE49-F238E27FC236}">
                <a16:creationId xmlns:a16="http://schemas.microsoft.com/office/drawing/2014/main" id="{36475F47-FF3C-17B6-82F5-E831D68BDB66}"/>
              </a:ext>
            </a:extLst>
          </p:cNvPr>
          <p:cNvSpPr/>
          <p:nvPr userDrawn="1"/>
        </p:nvSpPr>
        <p:spPr>
          <a:xfrm>
            <a:off x="6262233" y="2268688"/>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a:extLst>
              <a:ext uri="{FF2B5EF4-FFF2-40B4-BE49-F238E27FC236}">
                <a16:creationId xmlns:a16="http://schemas.microsoft.com/office/drawing/2014/main" id="{7EE6AA49-ECC2-3254-FF37-CD2CECCF5A2B}"/>
              </a:ext>
            </a:extLst>
          </p:cNvPr>
          <p:cNvSpPr txBox="1"/>
          <p:nvPr userDrawn="1"/>
        </p:nvSpPr>
        <p:spPr>
          <a:xfrm>
            <a:off x="6453652" y="2303953"/>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4</a:t>
            </a:r>
          </a:p>
        </p:txBody>
      </p:sp>
      <p:pic>
        <p:nvPicPr>
          <p:cNvPr id="32" name="Picture 31">
            <a:extLst>
              <a:ext uri="{FF2B5EF4-FFF2-40B4-BE49-F238E27FC236}">
                <a16:creationId xmlns:a16="http://schemas.microsoft.com/office/drawing/2014/main" id="{45D44819-1981-57DA-1350-A7676653BB3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25128" y="4017496"/>
            <a:ext cx="441147" cy="441147"/>
          </a:xfrm>
          <a:prstGeom prst="rect">
            <a:avLst/>
          </a:prstGeom>
        </p:spPr>
      </p:pic>
      <p:sp>
        <p:nvSpPr>
          <p:cNvPr id="36" name="Rectangle 35">
            <a:extLst>
              <a:ext uri="{FF2B5EF4-FFF2-40B4-BE49-F238E27FC236}">
                <a16:creationId xmlns:a16="http://schemas.microsoft.com/office/drawing/2014/main" id="{948C80FB-126C-B818-AAA2-ADA4841C6B88}"/>
              </a:ext>
            </a:extLst>
          </p:cNvPr>
          <p:cNvSpPr/>
          <p:nvPr userDrawn="1"/>
        </p:nvSpPr>
        <p:spPr>
          <a:xfrm>
            <a:off x="6271146" y="3738469"/>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a:extLst>
              <a:ext uri="{FF2B5EF4-FFF2-40B4-BE49-F238E27FC236}">
                <a16:creationId xmlns:a16="http://schemas.microsoft.com/office/drawing/2014/main" id="{614F43A8-7D22-D7D2-DC2D-241605681EF6}"/>
              </a:ext>
            </a:extLst>
          </p:cNvPr>
          <p:cNvSpPr txBox="1"/>
          <p:nvPr userDrawn="1"/>
        </p:nvSpPr>
        <p:spPr>
          <a:xfrm>
            <a:off x="6460962" y="3773734"/>
            <a:ext cx="415498" cy="646331"/>
          </a:xfrm>
          <a:prstGeom prst="rect">
            <a:avLst/>
          </a:prstGeom>
          <a:noFill/>
        </p:spPr>
        <p:txBody>
          <a:bodyPr wrap="none" rtlCol="0">
            <a:spAutoFit/>
          </a:bodyPr>
          <a:lstStyle/>
          <a:p>
            <a:r>
              <a:rPr lang="en-US" sz="3600" b="0" dirty="0">
                <a:solidFill>
                  <a:schemeClr val="accent1"/>
                </a:solidFill>
                <a:latin typeface="Baskerville" panose="02020502070401020303" pitchFamily="18" charset="0"/>
                <a:ea typeface="Baskerville" panose="02020502070401020303" pitchFamily="18" charset="0"/>
                <a:cs typeface="Arial" panose="020B0604020202020204" pitchFamily="34" charset="0"/>
              </a:rPr>
              <a:t>5</a:t>
            </a:r>
          </a:p>
        </p:txBody>
      </p:sp>
      <p:sp>
        <p:nvSpPr>
          <p:cNvPr id="9" name="Content Placeholder 6">
            <a:extLst>
              <a:ext uri="{FF2B5EF4-FFF2-40B4-BE49-F238E27FC236}">
                <a16:creationId xmlns:a16="http://schemas.microsoft.com/office/drawing/2014/main" id="{4EA41175-16D0-7206-9F8B-64942BA73E54}"/>
              </a:ext>
            </a:extLst>
          </p:cNvPr>
          <p:cNvSpPr>
            <a:spLocks noGrp="1"/>
          </p:cNvSpPr>
          <p:nvPr>
            <p:ph sz="half" idx="1"/>
          </p:nvPr>
        </p:nvSpPr>
        <p:spPr>
          <a:xfrm>
            <a:off x="1385432" y="2002517"/>
            <a:ext cx="4114800" cy="1192505"/>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25" name="Content Placeholder 6">
            <a:extLst>
              <a:ext uri="{FF2B5EF4-FFF2-40B4-BE49-F238E27FC236}">
                <a16:creationId xmlns:a16="http://schemas.microsoft.com/office/drawing/2014/main" id="{0946FE3F-354F-649F-2E87-1F676200769A}"/>
              </a:ext>
            </a:extLst>
          </p:cNvPr>
          <p:cNvSpPr>
            <a:spLocks noGrp="1"/>
          </p:cNvSpPr>
          <p:nvPr>
            <p:ph sz="half" idx="13"/>
          </p:nvPr>
        </p:nvSpPr>
        <p:spPr>
          <a:xfrm>
            <a:off x="1385432" y="3481995"/>
            <a:ext cx="4114800" cy="1192505"/>
          </a:xfrm>
        </p:spPr>
        <p:txBody>
          <a:bodyPr vert="horz" lIns="0" tIns="0" rIns="0" bIns="0" rtlCol="0" anchor="ctr">
            <a:noAutofit/>
          </a:bodyPr>
          <a:lstStyle>
            <a:lvl1pPr>
              <a:lnSpc>
                <a:spcPct val="100000"/>
              </a:lnSpc>
              <a:defRPr sz="1800"/>
            </a:lvl1pPr>
          </a:lstStyle>
          <a:p>
            <a:pPr marL="1588" lvl="0" indent="0">
              <a:buNone/>
            </a:pPr>
            <a:r>
              <a:rPr lang="en-US" sz="2400"/>
              <a:t>Click to edit Master text styles</a:t>
            </a:r>
          </a:p>
        </p:txBody>
      </p:sp>
      <p:sp>
        <p:nvSpPr>
          <p:cNvPr id="26" name="Content Placeholder 6">
            <a:extLst>
              <a:ext uri="{FF2B5EF4-FFF2-40B4-BE49-F238E27FC236}">
                <a16:creationId xmlns:a16="http://schemas.microsoft.com/office/drawing/2014/main" id="{6E25CC38-FBDA-9BD2-30E5-C39922A86111}"/>
              </a:ext>
            </a:extLst>
          </p:cNvPr>
          <p:cNvSpPr>
            <a:spLocks noGrp="1"/>
          </p:cNvSpPr>
          <p:nvPr>
            <p:ph sz="half" idx="14"/>
          </p:nvPr>
        </p:nvSpPr>
        <p:spPr>
          <a:xfrm>
            <a:off x="1385432" y="4961474"/>
            <a:ext cx="4114800" cy="1192505"/>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27" name="Content Placeholder 6">
            <a:extLst>
              <a:ext uri="{FF2B5EF4-FFF2-40B4-BE49-F238E27FC236}">
                <a16:creationId xmlns:a16="http://schemas.microsoft.com/office/drawing/2014/main" id="{645AC79A-0CF0-7865-A85D-CA977DF9E1EA}"/>
              </a:ext>
            </a:extLst>
          </p:cNvPr>
          <p:cNvSpPr>
            <a:spLocks noGrp="1"/>
          </p:cNvSpPr>
          <p:nvPr>
            <p:ph sz="half" idx="15"/>
          </p:nvPr>
        </p:nvSpPr>
        <p:spPr>
          <a:xfrm>
            <a:off x="7210879" y="2002517"/>
            <a:ext cx="4114800" cy="1192505"/>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29" name="Content Placeholder 6">
            <a:extLst>
              <a:ext uri="{FF2B5EF4-FFF2-40B4-BE49-F238E27FC236}">
                <a16:creationId xmlns:a16="http://schemas.microsoft.com/office/drawing/2014/main" id="{9F87810F-AF4B-A60C-D9A6-CCC98AF851E3}"/>
              </a:ext>
            </a:extLst>
          </p:cNvPr>
          <p:cNvSpPr>
            <a:spLocks noGrp="1"/>
          </p:cNvSpPr>
          <p:nvPr>
            <p:ph sz="half" idx="16"/>
          </p:nvPr>
        </p:nvSpPr>
        <p:spPr>
          <a:xfrm>
            <a:off x="7210879" y="3481995"/>
            <a:ext cx="4114800" cy="1192505"/>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Tree>
    <p:extLst>
      <p:ext uri="{BB962C8B-B14F-4D97-AF65-F5344CB8AC3E}">
        <p14:creationId xmlns:p14="http://schemas.microsoft.com/office/powerpoint/2010/main" val="2150561249"/>
      </p:ext>
    </p:extLst>
  </p:cSld>
  <p:clrMapOvr>
    <a:masterClrMapping/>
  </p:clrMapOvr>
  <p:extLst>
    <p:ext uri="{DCECCB84-F9BA-43D5-87BE-67443E8EF086}">
      <p15:sldGuideLst xmlns:p15="http://schemas.microsoft.com/office/powerpoint/2012/main">
        <p15:guide id="1" pos="2592" userDrawn="1">
          <p15:clr>
            <a:srgbClr val="FBAE40"/>
          </p15:clr>
        </p15:guide>
        <p15:guide id="2" pos="2688" userDrawn="1">
          <p15:clr>
            <a:srgbClr val="FBAE40"/>
          </p15:clr>
        </p15:guide>
        <p15:guide id="3" orient="horz" pos="1368" userDrawn="1">
          <p15:clr>
            <a:srgbClr val="FBAE40"/>
          </p15:clr>
        </p15:guide>
        <p15:guide id="4" orient="horz" pos="1464" userDrawn="1">
          <p15:clr>
            <a:srgbClr val="FBAE40"/>
          </p15:clr>
        </p15:guide>
        <p15:guide id="5" pos="5088" userDrawn="1">
          <p15:clr>
            <a:srgbClr val="FBAE40"/>
          </p15:clr>
        </p15:guide>
        <p15:guide id="6" pos="4992"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umbers_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D1425-BDAA-49B8-8C0B-4D3D6ED63CC3}"/>
              </a:ext>
            </a:extLst>
          </p:cNvPr>
          <p:cNvSpPr>
            <a:spLocks noGrp="1"/>
          </p:cNvSpPr>
          <p:nvPr>
            <p:ph type="title" hasCustomPrompt="1"/>
          </p:nvPr>
        </p:nvSpPr>
        <p:spPr/>
        <p:txBody>
          <a:bodyPr anchor="b"/>
          <a:lstStyle>
            <a:lvl1pPr algn="l">
              <a:defRPr sz="4400">
                <a:latin typeface="Baskerville Old Face" panose="02020602080505020303" pitchFamily="18" charset="0"/>
              </a:defRPr>
            </a:lvl1pPr>
          </a:lstStyle>
          <a:p>
            <a:r>
              <a:rPr lang="en-US" dirty="0"/>
              <a:t>Click to Edit Master Title Style</a:t>
            </a:r>
          </a:p>
        </p:txBody>
      </p:sp>
      <p:pic>
        <p:nvPicPr>
          <p:cNvPr id="8" name="Right Corner Curve">
            <a:extLst>
              <a:ext uri="{FF2B5EF4-FFF2-40B4-BE49-F238E27FC236}">
                <a16:creationId xmlns:a16="http://schemas.microsoft.com/office/drawing/2014/main" id="{47950B1F-275D-4A58-A3B6-4DF7358927D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pic>
        <p:nvPicPr>
          <p:cNvPr id="13" name="Picture 12">
            <a:extLst>
              <a:ext uri="{FF2B5EF4-FFF2-40B4-BE49-F238E27FC236}">
                <a16:creationId xmlns:a16="http://schemas.microsoft.com/office/drawing/2014/main" id="{F27E7182-372A-C1B1-44E8-9A9DB71261D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02269" y="2544401"/>
            <a:ext cx="441147" cy="441147"/>
          </a:xfrm>
          <a:prstGeom prst="rect">
            <a:avLst/>
          </a:prstGeom>
        </p:spPr>
      </p:pic>
      <p:sp>
        <p:nvSpPr>
          <p:cNvPr id="14" name="Rectangle 13">
            <a:extLst>
              <a:ext uri="{FF2B5EF4-FFF2-40B4-BE49-F238E27FC236}">
                <a16:creationId xmlns:a16="http://schemas.microsoft.com/office/drawing/2014/main" id="{873A4C97-E048-B30F-BCA7-6C46982FD768}"/>
              </a:ext>
            </a:extLst>
          </p:cNvPr>
          <p:cNvSpPr/>
          <p:nvPr userDrawn="1"/>
        </p:nvSpPr>
        <p:spPr>
          <a:xfrm>
            <a:off x="448287" y="2268688"/>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92D2A54F-6C83-F8C8-B2F3-ADD75B7FDEDA}"/>
              </a:ext>
            </a:extLst>
          </p:cNvPr>
          <p:cNvSpPr txBox="1"/>
          <p:nvPr userDrawn="1"/>
        </p:nvSpPr>
        <p:spPr>
          <a:xfrm>
            <a:off x="639706" y="2303953"/>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1</a:t>
            </a:r>
          </a:p>
        </p:txBody>
      </p:sp>
      <p:pic>
        <p:nvPicPr>
          <p:cNvPr id="17" name="Picture 16">
            <a:extLst>
              <a:ext uri="{FF2B5EF4-FFF2-40B4-BE49-F238E27FC236}">
                <a16:creationId xmlns:a16="http://schemas.microsoft.com/office/drawing/2014/main" id="{50714DA1-275B-4953-5938-61FD604A3A6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4017496"/>
            <a:ext cx="441147" cy="441147"/>
          </a:xfrm>
          <a:prstGeom prst="rect">
            <a:avLst/>
          </a:prstGeom>
        </p:spPr>
      </p:pic>
      <p:sp>
        <p:nvSpPr>
          <p:cNvPr id="18" name="Rectangle 17">
            <a:extLst>
              <a:ext uri="{FF2B5EF4-FFF2-40B4-BE49-F238E27FC236}">
                <a16:creationId xmlns:a16="http://schemas.microsoft.com/office/drawing/2014/main" id="{3E6ED863-2EA8-4DE9-A40E-90C905A7DFC7}"/>
              </a:ext>
            </a:extLst>
          </p:cNvPr>
          <p:cNvSpPr/>
          <p:nvPr userDrawn="1"/>
        </p:nvSpPr>
        <p:spPr>
          <a:xfrm>
            <a:off x="457200" y="3738469"/>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88FC992E-7FFD-4605-8EC0-7323E82426B3}"/>
              </a:ext>
            </a:extLst>
          </p:cNvPr>
          <p:cNvSpPr txBox="1"/>
          <p:nvPr userDrawn="1"/>
        </p:nvSpPr>
        <p:spPr>
          <a:xfrm>
            <a:off x="647016" y="3773734"/>
            <a:ext cx="415498" cy="646331"/>
          </a:xfrm>
          <a:prstGeom prst="rect">
            <a:avLst/>
          </a:prstGeom>
          <a:noFill/>
        </p:spPr>
        <p:txBody>
          <a:bodyPr wrap="none" rtlCol="0">
            <a:spAutoFit/>
          </a:bodyPr>
          <a:lstStyle/>
          <a:p>
            <a:r>
              <a:rPr lang="en-US" sz="3600" b="0" dirty="0">
                <a:solidFill>
                  <a:schemeClr val="accent1"/>
                </a:solidFill>
                <a:latin typeface="Baskerville" panose="02020502070401020303" pitchFamily="18" charset="0"/>
                <a:ea typeface="Baskerville" panose="02020502070401020303" pitchFamily="18" charset="0"/>
                <a:cs typeface="Arial" panose="020B0604020202020204" pitchFamily="34" charset="0"/>
              </a:rPr>
              <a:t>2</a:t>
            </a:r>
          </a:p>
        </p:txBody>
      </p:sp>
      <p:pic>
        <p:nvPicPr>
          <p:cNvPr id="21" name="Picture 20">
            <a:extLst>
              <a:ext uri="{FF2B5EF4-FFF2-40B4-BE49-F238E27FC236}">
                <a16:creationId xmlns:a16="http://schemas.microsoft.com/office/drawing/2014/main" id="{ACC68580-A055-10E3-0035-9814CA4CA96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5485561"/>
            <a:ext cx="441147" cy="441147"/>
          </a:xfrm>
          <a:prstGeom prst="rect">
            <a:avLst/>
          </a:prstGeom>
        </p:spPr>
      </p:pic>
      <p:sp>
        <p:nvSpPr>
          <p:cNvPr id="22" name="Rectangle 21">
            <a:extLst>
              <a:ext uri="{FF2B5EF4-FFF2-40B4-BE49-F238E27FC236}">
                <a16:creationId xmlns:a16="http://schemas.microsoft.com/office/drawing/2014/main" id="{F7F56678-B0F1-F09A-9EF8-DEC942E6C121}"/>
              </a:ext>
            </a:extLst>
          </p:cNvPr>
          <p:cNvSpPr/>
          <p:nvPr userDrawn="1"/>
        </p:nvSpPr>
        <p:spPr>
          <a:xfrm>
            <a:off x="457200" y="520825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B9D841EC-F8CC-3CB3-03A1-BBD262614B1E}"/>
              </a:ext>
            </a:extLst>
          </p:cNvPr>
          <p:cNvSpPr txBox="1"/>
          <p:nvPr userDrawn="1"/>
        </p:nvSpPr>
        <p:spPr>
          <a:xfrm>
            <a:off x="648619" y="5243515"/>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3</a:t>
            </a:r>
          </a:p>
        </p:txBody>
      </p:sp>
      <p:sp>
        <p:nvSpPr>
          <p:cNvPr id="53" name="Footer Placeholder 3">
            <a:extLst>
              <a:ext uri="{FF2B5EF4-FFF2-40B4-BE49-F238E27FC236}">
                <a16:creationId xmlns:a16="http://schemas.microsoft.com/office/drawing/2014/main" id="{AA30DA2C-16CC-6CB5-D1FF-EA4DF59F8679}"/>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54" name="Slide Number Placeholder 4">
            <a:extLst>
              <a:ext uri="{FF2B5EF4-FFF2-40B4-BE49-F238E27FC236}">
                <a16:creationId xmlns:a16="http://schemas.microsoft.com/office/drawing/2014/main" id="{D408A05D-1941-2565-B50E-7D15043A0A19}"/>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pic>
        <p:nvPicPr>
          <p:cNvPr id="20" name="Picture 19">
            <a:extLst>
              <a:ext uri="{FF2B5EF4-FFF2-40B4-BE49-F238E27FC236}">
                <a16:creationId xmlns:a16="http://schemas.microsoft.com/office/drawing/2014/main" id="{0AF2AA1E-E0CB-9DE3-BD7C-B69C7967A93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16215" y="2544401"/>
            <a:ext cx="441147" cy="441147"/>
          </a:xfrm>
          <a:prstGeom prst="rect">
            <a:avLst/>
          </a:prstGeom>
        </p:spPr>
      </p:pic>
      <p:sp>
        <p:nvSpPr>
          <p:cNvPr id="24" name="Rectangle 23">
            <a:extLst>
              <a:ext uri="{FF2B5EF4-FFF2-40B4-BE49-F238E27FC236}">
                <a16:creationId xmlns:a16="http://schemas.microsoft.com/office/drawing/2014/main" id="{36475F47-FF3C-17B6-82F5-E831D68BDB66}"/>
              </a:ext>
            </a:extLst>
          </p:cNvPr>
          <p:cNvSpPr/>
          <p:nvPr userDrawn="1"/>
        </p:nvSpPr>
        <p:spPr>
          <a:xfrm>
            <a:off x="6262233" y="2268688"/>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a:extLst>
              <a:ext uri="{FF2B5EF4-FFF2-40B4-BE49-F238E27FC236}">
                <a16:creationId xmlns:a16="http://schemas.microsoft.com/office/drawing/2014/main" id="{7EE6AA49-ECC2-3254-FF37-CD2CECCF5A2B}"/>
              </a:ext>
            </a:extLst>
          </p:cNvPr>
          <p:cNvSpPr txBox="1"/>
          <p:nvPr userDrawn="1"/>
        </p:nvSpPr>
        <p:spPr>
          <a:xfrm>
            <a:off x="6453652" y="2303953"/>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4</a:t>
            </a:r>
          </a:p>
        </p:txBody>
      </p:sp>
      <p:pic>
        <p:nvPicPr>
          <p:cNvPr id="32" name="Picture 31">
            <a:extLst>
              <a:ext uri="{FF2B5EF4-FFF2-40B4-BE49-F238E27FC236}">
                <a16:creationId xmlns:a16="http://schemas.microsoft.com/office/drawing/2014/main" id="{45D44819-1981-57DA-1350-A7676653BB3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25128" y="4017496"/>
            <a:ext cx="441147" cy="441147"/>
          </a:xfrm>
          <a:prstGeom prst="rect">
            <a:avLst/>
          </a:prstGeom>
        </p:spPr>
      </p:pic>
      <p:sp>
        <p:nvSpPr>
          <p:cNvPr id="36" name="Rectangle 35">
            <a:extLst>
              <a:ext uri="{FF2B5EF4-FFF2-40B4-BE49-F238E27FC236}">
                <a16:creationId xmlns:a16="http://schemas.microsoft.com/office/drawing/2014/main" id="{948C80FB-126C-B818-AAA2-ADA4841C6B88}"/>
              </a:ext>
            </a:extLst>
          </p:cNvPr>
          <p:cNvSpPr/>
          <p:nvPr userDrawn="1"/>
        </p:nvSpPr>
        <p:spPr>
          <a:xfrm>
            <a:off x="6271146" y="3738469"/>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a:extLst>
              <a:ext uri="{FF2B5EF4-FFF2-40B4-BE49-F238E27FC236}">
                <a16:creationId xmlns:a16="http://schemas.microsoft.com/office/drawing/2014/main" id="{614F43A8-7D22-D7D2-DC2D-241605681EF6}"/>
              </a:ext>
            </a:extLst>
          </p:cNvPr>
          <p:cNvSpPr txBox="1"/>
          <p:nvPr userDrawn="1"/>
        </p:nvSpPr>
        <p:spPr>
          <a:xfrm>
            <a:off x="6460962" y="3773734"/>
            <a:ext cx="415498" cy="646331"/>
          </a:xfrm>
          <a:prstGeom prst="rect">
            <a:avLst/>
          </a:prstGeom>
          <a:noFill/>
        </p:spPr>
        <p:txBody>
          <a:bodyPr wrap="none" rtlCol="0">
            <a:spAutoFit/>
          </a:bodyPr>
          <a:lstStyle/>
          <a:p>
            <a:r>
              <a:rPr lang="en-US" sz="3600" b="0" dirty="0">
                <a:solidFill>
                  <a:schemeClr val="accent1"/>
                </a:solidFill>
                <a:latin typeface="Baskerville" panose="02020502070401020303" pitchFamily="18" charset="0"/>
                <a:ea typeface="Baskerville" panose="02020502070401020303" pitchFamily="18" charset="0"/>
                <a:cs typeface="Arial" panose="020B0604020202020204" pitchFamily="34" charset="0"/>
              </a:rPr>
              <a:t>5</a:t>
            </a:r>
          </a:p>
        </p:txBody>
      </p:sp>
      <p:pic>
        <p:nvPicPr>
          <p:cNvPr id="51" name="Picture 50">
            <a:extLst>
              <a:ext uri="{FF2B5EF4-FFF2-40B4-BE49-F238E27FC236}">
                <a16:creationId xmlns:a16="http://schemas.microsoft.com/office/drawing/2014/main" id="{70B6AD60-BA53-DE45-4C1C-46DEABA8A8A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25128" y="5485561"/>
            <a:ext cx="441147" cy="441147"/>
          </a:xfrm>
          <a:prstGeom prst="rect">
            <a:avLst/>
          </a:prstGeom>
        </p:spPr>
      </p:pic>
      <p:sp>
        <p:nvSpPr>
          <p:cNvPr id="52" name="Rectangle 51">
            <a:extLst>
              <a:ext uri="{FF2B5EF4-FFF2-40B4-BE49-F238E27FC236}">
                <a16:creationId xmlns:a16="http://schemas.microsoft.com/office/drawing/2014/main" id="{C78BB126-8F1D-E9F0-3FAA-8745F1B4048E}"/>
              </a:ext>
            </a:extLst>
          </p:cNvPr>
          <p:cNvSpPr/>
          <p:nvPr userDrawn="1"/>
        </p:nvSpPr>
        <p:spPr>
          <a:xfrm>
            <a:off x="6271146" y="520825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TextBox 54">
            <a:extLst>
              <a:ext uri="{FF2B5EF4-FFF2-40B4-BE49-F238E27FC236}">
                <a16:creationId xmlns:a16="http://schemas.microsoft.com/office/drawing/2014/main" id="{6DF7A4AA-908F-5D2B-6E0B-AEA4F310E80B}"/>
              </a:ext>
            </a:extLst>
          </p:cNvPr>
          <p:cNvSpPr txBox="1"/>
          <p:nvPr userDrawn="1"/>
        </p:nvSpPr>
        <p:spPr>
          <a:xfrm>
            <a:off x="6462565" y="5243515"/>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6</a:t>
            </a:r>
          </a:p>
        </p:txBody>
      </p:sp>
      <p:sp>
        <p:nvSpPr>
          <p:cNvPr id="9" name="Content Placeholder 6">
            <a:extLst>
              <a:ext uri="{FF2B5EF4-FFF2-40B4-BE49-F238E27FC236}">
                <a16:creationId xmlns:a16="http://schemas.microsoft.com/office/drawing/2014/main" id="{4EA41175-16D0-7206-9F8B-64942BA73E54}"/>
              </a:ext>
            </a:extLst>
          </p:cNvPr>
          <p:cNvSpPr>
            <a:spLocks noGrp="1"/>
          </p:cNvSpPr>
          <p:nvPr>
            <p:ph sz="half" idx="1"/>
          </p:nvPr>
        </p:nvSpPr>
        <p:spPr>
          <a:xfrm>
            <a:off x="1385432" y="2002517"/>
            <a:ext cx="4114800" cy="1192505"/>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25" name="Content Placeholder 6">
            <a:extLst>
              <a:ext uri="{FF2B5EF4-FFF2-40B4-BE49-F238E27FC236}">
                <a16:creationId xmlns:a16="http://schemas.microsoft.com/office/drawing/2014/main" id="{0946FE3F-354F-649F-2E87-1F676200769A}"/>
              </a:ext>
            </a:extLst>
          </p:cNvPr>
          <p:cNvSpPr>
            <a:spLocks noGrp="1"/>
          </p:cNvSpPr>
          <p:nvPr>
            <p:ph sz="half" idx="13"/>
          </p:nvPr>
        </p:nvSpPr>
        <p:spPr>
          <a:xfrm>
            <a:off x="1385432" y="3481995"/>
            <a:ext cx="4114800" cy="1192505"/>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26" name="Content Placeholder 6">
            <a:extLst>
              <a:ext uri="{FF2B5EF4-FFF2-40B4-BE49-F238E27FC236}">
                <a16:creationId xmlns:a16="http://schemas.microsoft.com/office/drawing/2014/main" id="{6E25CC38-FBDA-9BD2-30E5-C39922A86111}"/>
              </a:ext>
            </a:extLst>
          </p:cNvPr>
          <p:cNvSpPr>
            <a:spLocks noGrp="1"/>
          </p:cNvSpPr>
          <p:nvPr>
            <p:ph sz="half" idx="14"/>
          </p:nvPr>
        </p:nvSpPr>
        <p:spPr>
          <a:xfrm>
            <a:off x="1385432" y="4961474"/>
            <a:ext cx="4114800" cy="1192505"/>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27" name="Content Placeholder 6">
            <a:extLst>
              <a:ext uri="{FF2B5EF4-FFF2-40B4-BE49-F238E27FC236}">
                <a16:creationId xmlns:a16="http://schemas.microsoft.com/office/drawing/2014/main" id="{645AC79A-0CF0-7865-A85D-CA977DF9E1EA}"/>
              </a:ext>
            </a:extLst>
          </p:cNvPr>
          <p:cNvSpPr>
            <a:spLocks noGrp="1"/>
          </p:cNvSpPr>
          <p:nvPr>
            <p:ph sz="half" idx="15"/>
          </p:nvPr>
        </p:nvSpPr>
        <p:spPr>
          <a:xfrm>
            <a:off x="7210879" y="2002517"/>
            <a:ext cx="4114800" cy="1192505"/>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29" name="Content Placeholder 6">
            <a:extLst>
              <a:ext uri="{FF2B5EF4-FFF2-40B4-BE49-F238E27FC236}">
                <a16:creationId xmlns:a16="http://schemas.microsoft.com/office/drawing/2014/main" id="{9F87810F-AF4B-A60C-D9A6-CCC98AF851E3}"/>
              </a:ext>
            </a:extLst>
          </p:cNvPr>
          <p:cNvSpPr>
            <a:spLocks noGrp="1"/>
          </p:cNvSpPr>
          <p:nvPr>
            <p:ph sz="half" idx="16"/>
          </p:nvPr>
        </p:nvSpPr>
        <p:spPr>
          <a:xfrm>
            <a:off x="7210879" y="3481995"/>
            <a:ext cx="4114800" cy="1192505"/>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30" name="Content Placeholder 6">
            <a:extLst>
              <a:ext uri="{FF2B5EF4-FFF2-40B4-BE49-F238E27FC236}">
                <a16:creationId xmlns:a16="http://schemas.microsoft.com/office/drawing/2014/main" id="{5A3AE4DA-A1CC-987B-2BFC-925154542EAE}"/>
              </a:ext>
            </a:extLst>
          </p:cNvPr>
          <p:cNvSpPr>
            <a:spLocks noGrp="1"/>
          </p:cNvSpPr>
          <p:nvPr>
            <p:ph sz="half" idx="17"/>
          </p:nvPr>
        </p:nvSpPr>
        <p:spPr>
          <a:xfrm>
            <a:off x="7210879" y="4961474"/>
            <a:ext cx="4114800" cy="1192505"/>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Tree>
    <p:extLst>
      <p:ext uri="{BB962C8B-B14F-4D97-AF65-F5344CB8AC3E}">
        <p14:creationId xmlns:p14="http://schemas.microsoft.com/office/powerpoint/2010/main" val="1403203248"/>
      </p:ext>
    </p:extLst>
  </p:cSld>
  <p:clrMapOvr>
    <a:masterClrMapping/>
  </p:clrMapOvr>
  <p:extLst>
    <p:ext uri="{DCECCB84-F9BA-43D5-87BE-67443E8EF086}">
      <p15:sldGuideLst xmlns:p15="http://schemas.microsoft.com/office/powerpoint/2012/main">
        <p15:guide id="1" pos="2592" userDrawn="1">
          <p15:clr>
            <a:srgbClr val="FBAE40"/>
          </p15:clr>
        </p15:guide>
        <p15:guide id="2" pos="2688" userDrawn="1">
          <p15:clr>
            <a:srgbClr val="FBAE40"/>
          </p15:clr>
        </p15:guide>
        <p15:guide id="3" orient="horz" pos="1368" userDrawn="1">
          <p15:clr>
            <a:srgbClr val="FBAE40"/>
          </p15:clr>
        </p15:guide>
        <p15:guide id="4" orient="horz" pos="1464" userDrawn="1">
          <p15:clr>
            <a:srgbClr val="FBAE40"/>
          </p15:clr>
        </p15:guide>
        <p15:guide id="5" pos="5088" userDrawn="1">
          <p15:clr>
            <a:srgbClr val="FBAE40"/>
          </p15:clr>
        </p15:guide>
        <p15:guide id="6" pos="4992"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umbers_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D1425-BDAA-49B8-8C0B-4D3D6ED63CC3}"/>
              </a:ext>
            </a:extLst>
          </p:cNvPr>
          <p:cNvSpPr>
            <a:spLocks noGrp="1"/>
          </p:cNvSpPr>
          <p:nvPr>
            <p:ph type="title" hasCustomPrompt="1"/>
          </p:nvPr>
        </p:nvSpPr>
        <p:spPr/>
        <p:txBody>
          <a:bodyPr anchor="b"/>
          <a:lstStyle>
            <a:lvl1pPr algn="l">
              <a:defRPr sz="4400">
                <a:latin typeface="Baskerville Old Face" panose="02020602080505020303" pitchFamily="18" charset="0"/>
              </a:defRPr>
            </a:lvl1pPr>
          </a:lstStyle>
          <a:p>
            <a:r>
              <a:rPr lang="en-US" dirty="0"/>
              <a:t>Click to Edit Master Title Style</a:t>
            </a:r>
          </a:p>
        </p:txBody>
      </p:sp>
      <p:pic>
        <p:nvPicPr>
          <p:cNvPr id="8" name="Right Corner Curve">
            <a:extLst>
              <a:ext uri="{FF2B5EF4-FFF2-40B4-BE49-F238E27FC236}">
                <a16:creationId xmlns:a16="http://schemas.microsoft.com/office/drawing/2014/main" id="{47950B1F-275D-4A58-A3B6-4DF7358927D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pic>
        <p:nvPicPr>
          <p:cNvPr id="13" name="Picture 12">
            <a:extLst>
              <a:ext uri="{FF2B5EF4-FFF2-40B4-BE49-F238E27FC236}">
                <a16:creationId xmlns:a16="http://schemas.microsoft.com/office/drawing/2014/main" id="{F27E7182-372A-C1B1-44E8-9A9DB71261D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2264673"/>
            <a:ext cx="441147" cy="441147"/>
          </a:xfrm>
          <a:prstGeom prst="rect">
            <a:avLst/>
          </a:prstGeom>
        </p:spPr>
      </p:pic>
      <p:sp>
        <p:nvSpPr>
          <p:cNvPr id="14" name="Rectangle 13">
            <a:extLst>
              <a:ext uri="{FF2B5EF4-FFF2-40B4-BE49-F238E27FC236}">
                <a16:creationId xmlns:a16="http://schemas.microsoft.com/office/drawing/2014/main" id="{873A4C97-E048-B30F-BCA7-6C46982FD768}"/>
              </a:ext>
            </a:extLst>
          </p:cNvPr>
          <p:cNvSpPr/>
          <p:nvPr userDrawn="1"/>
        </p:nvSpPr>
        <p:spPr>
          <a:xfrm>
            <a:off x="457200" y="198896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92D2A54F-6C83-F8C8-B2F3-ADD75B7FDEDA}"/>
              </a:ext>
            </a:extLst>
          </p:cNvPr>
          <p:cNvSpPr txBox="1"/>
          <p:nvPr userDrawn="1"/>
        </p:nvSpPr>
        <p:spPr>
          <a:xfrm>
            <a:off x="648619" y="2024225"/>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1</a:t>
            </a:r>
          </a:p>
        </p:txBody>
      </p:sp>
      <p:pic>
        <p:nvPicPr>
          <p:cNvPr id="17" name="Picture 16">
            <a:extLst>
              <a:ext uri="{FF2B5EF4-FFF2-40B4-BE49-F238E27FC236}">
                <a16:creationId xmlns:a16="http://schemas.microsoft.com/office/drawing/2014/main" id="{50714DA1-275B-4953-5938-61FD604A3A6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3308282"/>
            <a:ext cx="441147" cy="441147"/>
          </a:xfrm>
          <a:prstGeom prst="rect">
            <a:avLst/>
          </a:prstGeom>
        </p:spPr>
      </p:pic>
      <p:sp>
        <p:nvSpPr>
          <p:cNvPr id="18" name="Rectangle 17">
            <a:extLst>
              <a:ext uri="{FF2B5EF4-FFF2-40B4-BE49-F238E27FC236}">
                <a16:creationId xmlns:a16="http://schemas.microsoft.com/office/drawing/2014/main" id="{3E6ED863-2EA8-4DE9-A40E-90C905A7DFC7}"/>
              </a:ext>
            </a:extLst>
          </p:cNvPr>
          <p:cNvSpPr/>
          <p:nvPr userDrawn="1"/>
        </p:nvSpPr>
        <p:spPr>
          <a:xfrm>
            <a:off x="457200" y="3029255"/>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88FC992E-7FFD-4605-8EC0-7323E82426B3}"/>
              </a:ext>
            </a:extLst>
          </p:cNvPr>
          <p:cNvSpPr txBox="1"/>
          <p:nvPr userDrawn="1"/>
        </p:nvSpPr>
        <p:spPr>
          <a:xfrm>
            <a:off x="647016" y="3064520"/>
            <a:ext cx="415498" cy="646331"/>
          </a:xfrm>
          <a:prstGeom prst="rect">
            <a:avLst/>
          </a:prstGeom>
          <a:noFill/>
        </p:spPr>
        <p:txBody>
          <a:bodyPr wrap="none" rtlCol="0">
            <a:spAutoFit/>
          </a:bodyPr>
          <a:lstStyle/>
          <a:p>
            <a:r>
              <a:rPr lang="en-US" sz="3600" b="0" dirty="0">
                <a:solidFill>
                  <a:schemeClr val="accent1"/>
                </a:solidFill>
                <a:latin typeface="Baskerville" panose="02020502070401020303" pitchFamily="18" charset="0"/>
                <a:ea typeface="Baskerville" panose="02020502070401020303" pitchFamily="18" charset="0"/>
                <a:cs typeface="Arial" panose="020B0604020202020204" pitchFamily="34" charset="0"/>
              </a:rPr>
              <a:t>2</a:t>
            </a:r>
          </a:p>
        </p:txBody>
      </p:sp>
      <p:pic>
        <p:nvPicPr>
          <p:cNvPr id="21" name="Picture 20">
            <a:extLst>
              <a:ext uri="{FF2B5EF4-FFF2-40B4-BE49-F238E27FC236}">
                <a16:creationId xmlns:a16="http://schemas.microsoft.com/office/drawing/2014/main" id="{ACC68580-A055-10E3-0035-9814CA4CA96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4346861"/>
            <a:ext cx="441147" cy="441147"/>
          </a:xfrm>
          <a:prstGeom prst="rect">
            <a:avLst/>
          </a:prstGeom>
        </p:spPr>
      </p:pic>
      <p:sp>
        <p:nvSpPr>
          <p:cNvPr id="22" name="Rectangle 21">
            <a:extLst>
              <a:ext uri="{FF2B5EF4-FFF2-40B4-BE49-F238E27FC236}">
                <a16:creationId xmlns:a16="http://schemas.microsoft.com/office/drawing/2014/main" id="{F7F56678-B0F1-F09A-9EF8-DEC942E6C121}"/>
              </a:ext>
            </a:extLst>
          </p:cNvPr>
          <p:cNvSpPr/>
          <p:nvPr userDrawn="1"/>
        </p:nvSpPr>
        <p:spPr>
          <a:xfrm>
            <a:off x="457200" y="406955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B9D841EC-F8CC-3CB3-03A1-BBD262614B1E}"/>
              </a:ext>
            </a:extLst>
          </p:cNvPr>
          <p:cNvSpPr txBox="1"/>
          <p:nvPr userDrawn="1"/>
        </p:nvSpPr>
        <p:spPr>
          <a:xfrm>
            <a:off x="648619" y="4104815"/>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3</a:t>
            </a:r>
          </a:p>
        </p:txBody>
      </p:sp>
      <p:pic>
        <p:nvPicPr>
          <p:cNvPr id="25" name="Picture 24">
            <a:extLst>
              <a:ext uri="{FF2B5EF4-FFF2-40B4-BE49-F238E27FC236}">
                <a16:creationId xmlns:a16="http://schemas.microsoft.com/office/drawing/2014/main" id="{EC71E7DF-AAF9-468E-D964-11CCE069B44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5385559"/>
            <a:ext cx="441147" cy="441147"/>
          </a:xfrm>
          <a:prstGeom prst="rect">
            <a:avLst/>
          </a:prstGeom>
        </p:spPr>
      </p:pic>
      <p:sp>
        <p:nvSpPr>
          <p:cNvPr id="26" name="Rectangle 25">
            <a:extLst>
              <a:ext uri="{FF2B5EF4-FFF2-40B4-BE49-F238E27FC236}">
                <a16:creationId xmlns:a16="http://schemas.microsoft.com/office/drawing/2014/main" id="{9D903C4B-E0B7-D1E5-75BE-815AA734F1F9}"/>
              </a:ext>
            </a:extLst>
          </p:cNvPr>
          <p:cNvSpPr/>
          <p:nvPr userDrawn="1"/>
        </p:nvSpPr>
        <p:spPr>
          <a:xfrm>
            <a:off x="457200" y="5109846"/>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6A1B0DC6-DD46-97AA-4672-FC461B3DA88F}"/>
              </a:ext>
            </a:extLst>
          </p:cNvPr>
          <p:cNvSpPr txBox="1"/>
          <p:nvPr userDrawn="1"/>
        </p:nvSpPr>
        <p:spPr>
          <a:xfrm>
            <a:off x="648619" y="5145111"/>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4</a:t>
            </a:r>
          </a:p>
        </p:txBody>
      </p:sp>
      <p:pic>
        <p:nvPicPr>
          <p:cNvPr id="29" name="Picture 28">
            <a:extLst>
              <a:ext uri="{FF2B5EF4-FFF2-40B4-BE49-F238E27FC236}">
                <a16:creationId xmlns:a16="http://schemas.microsoft.com/office/drawing/2014/main" id="{837B9544-ACBB-7487-91B6-2A20DBE5444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449982" y="2264673"/>
            <a:ext cx="441147" cy="441147"/>
          </a:xfrm>
          <a:prstGeom prst="rect">
            <a:avLst/>
          </a:prstGeom>
        </p:spPr>
      </p:pic>
      <p:sp>
        <p:nvSpPr>
          <p:cNvPr id="30" name="Rectangle 29">
            <a:extLst>
              <a:ext uri="{FF2B5EF4-FFF2-40B4-BE49-F238E27FC236}">
                <a16:creationId xmlns:a16="http://schemas.microsoft.com/office/drawing/2014/main" id="{B4B50B10-318E-3273-5D98-E6B42F501114}"/>
              </a:ext>
            </a:extLst>
          </p:cNvPr>
          <p:cNvSpPr/>
          <p:nvPr userDrawn="1"/>
        </p:nvSpPr>
        <p:spPr>
          <a:xfrm>
            <a:off x="6096000" y="198896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a:extLst>
              <a:ext uri="{FF2B5EF4-FFF2-40B4-BE49-F238E27FC236}">
                <a16:creationId xmlns:a16="http://schemas.microsoft.com/office/drawing/2014/main" id="{31869060-4439-DCB8-47F5-4D3B2C56B8F8}"/>
              </a:ext>
            </a:extLst>
          </p:cNvPr>
          <p:cNvSpPr txBox="1"/>
          <p:nvPr userDrawn="1"/>
        </p:nvSpPr>
        <p:spPr>
          <a:xfrm>
            <a:off x="6287419" y="2024225"/>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5</a:t>
            </a:r>
          </a:p>
        </p:txBody>
      </p:sp>
      <p:pic>
        <p:nvPicPr>
          <p:cNvPr id="33" name="Picture 32">
            <a:extLst>
              <a:ext uri="{FF2B5EF4-FFF2-40B4-BE49-F238E27FC236}">
                <a16:creationId xmlns:a16="http://schemas.microsoft.com/office/drawing/2014/main" id="{0D5DE7B3-A342-00B5-CE8F-38082058860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449982" y="3308281"/>
            <a:ext cx="441147" cy="441147"/>
          </a:xfrm>
          <a:prstGeom prst="rect">
            <a:avLst/>
          </a:prstGeom>
        </p:spPr>
      </p:pic>
      <p:sp>
        <p:nvSpPr>
          <p:cNvPr id="34" name="Rectangle 33">
            <a:extLst>
              <a:ext uri="{FF2B5EF4-FFF2-40B4-BE49-F238E27FC236}">
                <a16:creationId xmlns:a16="http://schemas.microsoft.com/office/drawing/2014/main" id="{C203967E-15B1-60D5-C183-D586DC80EA49}"/>
              </a:ext>
            </a:extLst>
          </p:cNvPr>
          <p:cNvSpPr/>
          <p:nvPr userDrawn="1"/>
        </p:nvSpPr>
        <p:spPr>
          <a:xfrm>
            <a:off x="6096000" y="3029254"/>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a:extLst>
              <a:ext uri="{FF2B5EF4-FFF2-40B4-BE49-F238E27FC236}">
                <a16:creationId xmlns:a16="http://schemas.microsoft.com/office/drawing/2014/main" id="{DA14CA13-EE7D-91C2-3938-0C77FE7CFE0A}"/>
              </a:ext>
            </a:extLst>
          </p:cNvPr>
          <p:cNvSpPr txBox="1"/>
          <p:nvPr userDrawn="1"/>
        </p:nvSpPr>
        <p:spPr>
          <a:xfrm>
            <a:off x="6287419" y="3064519"/>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6</a:t>
            </a:r>
          </a:p>
        </p:txBody>
      </p:sp>
      <p:pic>
        <p:nvPicPr>
          <p:cNvPr id="37" name="Picture 36">
            <a:extLst>
              <a:ext uri="{FF2B5EF4-FFF2-40B4-BE49-F238E27FC236}">
                <a16:creationId xmlns:a16="http://schemas.microsoft.com/office/drawing/2014/main" id="{BC31D05A-462D-C8BD-2B3C-90D4F57B435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449982" y="4346861"/>
            <a:ext cx="441147" cy="441147"/>
          </a:xfrm>
          <a:prstGeom prst="rect">
            <a:avLst/>
          </a:prstGeom>
        </p:spPr>
      </p:pic>
      <p:sp>
        <p:nvSpPr>
          <p:cNvPr id="38" name="Rectangle 37">
            <a:extLst>
              <a:ext uri="{FF2B5EF4-FFF2-40B4-BE49-F238E27FC236}">
                <a16:creationId xmlns:a16="http://schemas.microsoft.com/office/drawing/2014/main" id="{95CE0093-D67E-DBDB-5AF8-5A2BBC84CB98}"/>
              </a:ext>
            </a:extLst>
          </p:cNvPr>
          <p:cNvSpPr/>
          <p:nvPr userDrawn="1"/>
        </p:nvSpPr>
        <p:spPr>
          <a:xfrm>
            <a:off x="6096000" y="406955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a:extLst>
              <a:ext uri="{FF2B5EF4-FFF2-40B4-BE49-F238E27FC236}">
                <a16:creationId xmlns:a16="http://schemas.microsoft.com/office/drawing/2014/main" id="{FC4617AF-33A7-D21A-4EE0-3D5F2B95F2C1}"/>
              </a:ext>
            </a:extLst>
          </p:cNvPr>
          <p:cNvSpPr txBox="1"/>
          <p:nvPr userDrawn="1"/>
        </p:nvSpPr>
        <p:spPr>
          <a:xfrm>
            <a:off x="6287419" y="4104815"/>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7</a:t>
            </a:r>
          </a:p>
        </p:txBody>
      </p:sp>
      <p:sp>
        <p:nvSpPr>
          <p:cNvPr id="53" name="Footer Placeholder 3">
            <a:extLst>
              <a:ext uri="{FF2B5EF4-FFF2-40B4-BE49-F238E27FC236}">
                <a16:creationId xmlns:a16="http://schemas.microsoft.com/office/drawing/2014/main" id="{AA30DA2C-16CC-6CB5-D1FF-EA4DF59F8679}"/>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54" name="Slide Number Placeholder 4">
            <a:extLst>
              <a:ext uri="{FF2B5EF4-FFF2-40B4-BE49-F238E27FC236}">
                <a16:creationId xmlns:a16="http://schemas.microsoft.com/office/drawing/2014/main" id="{D408A05D-1941-2565-B50E-7D15043A0A19}"/>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11" name="Content Placeholder 6">
            <a:extLst>
              <a:ext uri="{FF2B5EF4-FFF2-40B4-BE49-F238E27FC236}">
                <a16:creationId xmlns:a16="http://schemas.microsoft.com/office/drawing/2014/main" id="{15278E10-E7B5-FA1A-41CB-9F9C05CAF1C7}"/>
              </a:ext>
            </a:extLst>
          </p:cNvPr>
          <p:cNvSpPr>
            <a:spLocks noGrp="1"/>
          </p:cNvSpPr>
          <p:nvPr>
            <p:ph sz="half" idx="20"/>
          </p:nvPr>
        </p:nvSpPr>
        <p:spPr>
          <a:xfrm>
            <a:off x="1414891" y="1976385"/>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16" name="Content Placeholder 6">
            <a:extLst>
              <a:ext uri="{FF2B5EF4-FFF2-40B4-BE49-F238E27FC236}">
                <a16:creationId xmlns:a16="http://schemas.microsoft.com/office/drawing/2014/main" id="{32E32261-0EA0-5D13-425E-FA028FE00CE9}"/>
              </a:ext>
            </a:extLst>
          </p:cNvPr>
          <p:cNvSpPr>
            <a:spLocks noGrp="1"/>
          </p:cNvSpPr>
          <p:nvPr>
            <p:ph sz="half" idx="21"/>
          </p:nvPr>
        </p:nvSpPr>
        <p:spPr>
          <a:xfrm>
            <a:off x="1414891" y="3014075"/>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20" name="Content Placeholder 6">
            <a:extLst>
              <a:ext uri="{FF2B5EF4-FFF2-40B4-BE49-F238E27FC236}">
                <a16:creationId xmlns:a16="http://schemas.microsoft.com/office/drawing/2014/main" id="{6A93941E-F544-8287-E7FA-67FB1CE4C86A}"/>
              </a:ext>
            </a:extLst>
          </p:cNvPr>
          <p:cNvSpPr>
            <a:spLocks noGrp="1"/>
          </p:cNvSpPr>
          <p:nvPr>
            <p:ph sz="half" idx="22"/>
          </p:nvPr>
        </p:nvSpPr>
        <p:spPr>
          <a:xfrm>
            <a:off x="1414891" y="4051765"/>
            <a:ext cx="4114800" cy="742072"/>
          </a:xfrm>
        </p:spPr>
        <p:txBody>
          <a:bodyPr vert="horz" lIns="0" tIns="0" rIns="0" bIns="0" rtlCol="0" anchor="ctr">
            <a:noAutofit/>
          </a:bodyPr>
          <a:lstStyle>
            <a:lvl1pPr>
              <a:lnSpc>
                <a:spcPct val="100000"/>
              </a:lnSpc>
              <a:defRPr sz="1800"/>
            </a:lvl1pPr>
          </a:lstStyle>
          <a:p>
            <a:pPr marL="1588" lvl="0" indent="0">
              <a:buNone/>
            </a:pPr>
            <a:r>
              <a:rPr lang="en-US" sz="2400"/>
              <a:t>Click to edit Master text styles</a:t>
            </a:r>
          </a:p>
        </p:txBody>
      </p:sp>
      <p:sp>
        <p:nvSpPr>
          <p:cNvPr id="24" name="Content Placeholder 6">
            <a:extLst>
              <a:ext uri="{FF2B5EF4-FFF2-40B4-BE49-F238E27FC236}">
                <a16:creationId xmlns:a16="http://schemas.microsoft.com/office/drawing/2014/main" id="{BC3044FB-9EAD-53B1-01B0-86E1698614EC}"/>
              </a:ext>
            </a:extLst>
          </p:cNvPr>
          <p:cNvSpPr>
            <a:spLocks noGrp="1"/>
          </p:cNvSpPr>
          <p:nvPr>
            <p:ph sz="half" idx="23"/>
          </p:nvPr>
        </p:nvSpPr>
        <p:spPr>
          <a:xfrm>
            <a:off x="1414891" y="5089455"/>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28" name="Content Placeholder 6">
            <a:extLst>
              <a:ext uri="{FF2B5EF4-FFF2-40B4-BE49-F238E27FC236}">
                <a16:creationId xmlns:a16="http://schemas.microsoft.com/office/drawing/2014/main" id="{0E0679CE-C880-A17B-C562-7CE2B2966D0B}"/>
              </a:ext>
            </a:extLst>
          </p:cNvPr>
          <p:cNvSpPr>
            <a:spLocks noGrp="1"/>
          </p:cNvSpPr>
          <p:nvPr>
            <p:ph sz="half" idx="24"/>
          </p:nvPr>
        </p:nvSpPr>
        <p:spPr>
          <a:xfrm>
            <a:off x="7086226" y="1976385"/>
            <a:ext cx="4114800" cy="742072"/>
          </a:xfrm>
        </p:spPr>
        <p:txBody>
          <a:bodyPr vert="horz" lIns="0" tIns="0" rIns="0" bIns="0" rtlCol="0" anchor="ctr">
            <a:noAutofit/>
          </a:bodyPr>
          <a:lstStyle>
            <a:lvl1pPr>
              <a:lnSpc>
                <a:spcPct val="100000"/>
              </a:lnSpc>
              <a:defRPr sz="1800"/>
            </a:lvl1pPr>
          </a:lstStyle>
          <a:p>
            <a:pPr marL="1588" lvl="0" indent="0">
              <a:buNone/>
            </a:pPr>
            <a:r>
              <a:rPr lang="en-US" sz="2400"/>
              <a:t>Click to edit Master text styles</a:t>
            </a:r>
          </a:p>
        </p:txBody>
      </p:sp>
      <p:sp>
        <p:nvSpPr>
          <p:cNvPr id="32" name="Content Placeholder 6">
            <a:extLst>
              <a:ext uri="{FF2B5EF4-FFF2-40B4-BE49-F238E27FC236}">
                <a16:creationId xmlns:a16="http://schemas.microsoft.com/office/drawing/2014/main" id="{525997E4-6A0D-B627-4434-BE7812542ADB}"/>
              </a:ext>
            </a:extLst>
          </p:cNvPr>
          <p:cNvSpPr>
            <a:spLocks noGrp="1"/>
          </p:cNvSpPr>
          <p:nvPr>
            <p:ph sz="half" idx="25"/>
          </p:nvPr>
        </p:nvSpPr>
        <p:spPr>
          <a:xfrm>
            <a:off x="7086226" y="3014075"/>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36" name="Content Placeholder 6">
            <a:extLst>
              <a:ext uri="{FF2B5EF4-FFF2-40B4-BE49-F238E27FC236}">
                <a16:creationId xmlns:a16="http://schemas.microsoft.com/office/drawing/2014/main" id="{FF4FC74B-B0E8-70E3-8257-3A4933062BA5}"/>
              </a:ext>
            </a:extLst>
          </p:cNvPr>
          <p:cNvSpPr>
            <a:spLocks noGrp="1"/>
          </p:cNvSpPr>
          <p:nvPr>
            <p:ph sz="half" idx="26"/>
          </p:nvPr>
        </p:nvSpPr>
        <p:spPr>
          <a:xfrm>
            <a:off x="7086226" y="4051765"/>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Tree>
    <p:extLst>
      <p:ext uri="{BB962C8B-B14F-4D97-AF65-F5344CB8AC3E}">
        <p14:creationId xmlns:p14="http://schemas.microsoft.com/office/powerpoint/2010/main" val="3664972016"/>
      </p:ext>
    </p:extLst>
  </p:cSld>
  <p:clrMapOvr>
    <a:masterClrMapping/>
  </p:clrMapOvr>
  <p:extLst>
    <p:ext uri="{DCECCB84-F9BA-43D5-87BE-67443E8EF086}">
      <p15:sldGuideLst xmlns:p15="http://schemas.microsoft.com/office/powerpoint/2012/main">
        <p15:guide id="1" pos="2592" userDrawn="1">
          <p15:clr>
            <a:srgbClr val="FBAE40"/>
          </p15:clr>
        </p15:guide>
        <p15:guide id="2" pos="2688" userDrawn="1">
          <p15:clr>
            <a:srgbClr val="FBAE40"/>
          </p15:clr>
        </p15:guide>
        <p15:guide id="3" orient="horz" pos="1368" userDrawn="1">
          <p15:clr>
            <a:srgbClr val="FBAE40"/>
          </p15:clr>
        </p15:guide>
        <p15:guide id="4" orient="horz" pos="1464" userDrawn="1">
          <p15:clr>
            <a:srgbClr val="FBAE40"/>
          </p15:clr>
        </p15:guide>
        <p15:guide id="5" pos="5088" userDrawn="1">
          <p15:clr>
            <a:srgbClr val="FBAE40"/>
          </p15:clr>
        </p15:guide>
        <p15:guide id="6" pos="4992"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umbers_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D1425-BDAA-49B8-8C0B-4D3D6ED63CC3}"/>
              </a:ext>
            </a:extLst>
          </p:cNvPr>
          <p:cNvSpPr>
            <a:spLocks noGrp="1"/>
          </p:cNvSpPr>
          <p:nvPr>
            <p:ph type="title" hasCustomPrompt="1"/>
          </p:nvPr>
        </p:nvSpPr>
        <p:spPr/>
        <p:txBody>
          <a:bodyPr anchor="b"/>
          <a:lstStyle>
            <a:lvl1pPr algn="l">
              <a:defRPr sz="4400">
                <a:latin typeface="Baskerville Old Face" panose="02020602080505020303" pitchFamily="18" charset="0"/>
              </a:defRPr>
            </a:lvl1pPr>
          </a:lstStyle>
          <a:p>
            <a:r>
              <a:rPr lang="en-US" dirty="0"/>
              <a:t>Click to Edit Master Title Style</a:t>
            </a:r>
          </a:p>
        </p:txBody>
      </p:sp>
      <p:pic>
        <p:nvPicPr>
          <p:cNvPr id="8" name="Right Corner Curve">
            <a:extLst>
              <a:ext uri="{FF2B5EF4-FFF2-40B4-BE49-F238E27FC236}">
                <a16:creationId xmlns:a16="http://schemas.microsoft.com/office/drawing/2014/main" id="{47950B1F-275D-4A58-A3B6-4DF7358927D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pic>
        <p:nvPicPr>
          <p:cNvPr id="13" name="Picture 12">
            <a:extLst>
              <a:ext uri="{FF2B5EF4-FFF2-40B4-BE49-F238E27FC236}">
                <a16:creationId xmlns:a16="http://schemas.microsoft.com/office/drawing/2014/main" id="{F27E7182-372A-C1B1-44E8-9A9DB71261D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2264673"/>
            <a:ext cx="441147" cy="441147"/>
          </a:xfrm>
          <a:prstGeom prst="rect">
            <a:avLst/>
          </a:prstGeom>
        </p:spPr>
      </p:pic>
      <p:sp>
        <p:nvSpPr>
          <p:cNvPr id="14" name="Rectangle 13">
            <a:extLst>
              <a:ext uri="{FF2B5EF4-FFF2-40B4-BE49-F238E27FC236}">
                <a16:creationId xmlns:a16="http://schemas.microsoft.com/office/drawing/2014/main" id="{873A4C97-E048-B30F-BCA7-6C46982FD768}"/>
              </a:ext>
            </a:extLst>
          </p:cNvPr>
          <p:cNvSpPr/>
          <p:nvPr userDrawn="1"/>
        </p:nvSpPr>
        <p:spPr>
          <a:xfrm>
            <a:off x="457200" y="198896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92D2A54F-6C83-F8C8-B2F3-ADD75B7FDEDA}"/>
              </a:ext>
            </a:extLst>
          </p:cNvPr>
          <p:cNvSpPr txBox="1"/>
          <p:nvPr userDrawn="1"/>
        </p:nvSpPr>
        <p:spPr>
          <a:xfrm>
            <a:off x="648619" y="2024225"/>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1</a:t>
            </a:r>
          </a:p>
        </p:txBody>
      </p:sp>
      <p:pic>
        <p:nvPicPr>
          <p:cNvPr id="17" name="Picture 16">
            <a:extLst>
              <a:ext uri="{FF2B5EF4-FFF2-40B4-BE49-F238E27FC236}">
                <a16:creationId xmlns:a16="http://schemas.microsoft.com/office/drawing/2014/main" id="{50714DA1-275B-4953-5938-61FD604A3A6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3308282"/>
            <a:ext cx="441147" cy="441147"/>
          </a:xfrm>
          <a:prstGeom prst="rect">
            <a:avLst/>
          </a:prstGeom>
        </p:spPr>
      </p:pic>
      <p:sp>
        <p:nvSpPr>
          <p:cNvPr id="18" name="Rectangle 17">
            <a:extLst>
              <a:ext uri="{FF2B5EF4-FFF2-40B4-BE49-F238E27FC236}">
                <a16:creationId xmlns:a16="http://schemas.microsoft.com/office/drawing/2014/main" id="{3E6ED863-2EA8-4DE9-A40E-90C905A7DFC7}"/>
              </a:ext>
            </a:extLst>
          </p:cNvPr>
          <p:cNvSpPr/>
          <p:nvPr userDrawn="1"/>
        </p:nvSpPr>
        <p:spPr>
          <a:xfrm>
            <a:off x="457200" y="3029255"/>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88FC992E-7FFD-4605-8EC0-7323E82426B3}"/>
              </a:ext>
            </a:extLst>
          </p:cNvPr>
          <p:cNvSpPr txBox="1"/>
          <p:nvPr userDrawn="1"/>
        </p:nvSpPr>
        <p:spPr>
          <a:xfrm>
            <a:off x="647016" y="3064520"/>
            <a:ext cx="415498" cy="646331"/>
          </a:xfrm>
          <a:prstGeom prst="rect">
            <a:avLst/>
          </a:prstGeom>
          <a:noFill/>
        </p:spPr>
        <p:txBody>
          <a:bodyPr wrap="none" rtlCol="0">
            <a:spAutoFit/>
          </a:bodyPr>
          <a:lstStyle/>
          <a:p>
            <a:r>
              <a:rPr lang="en-US" sz="3600" b="0" dirty="0">
                <a:solidFill>
                  <a:schemeClr val="accent1"/>
                </a:solidFill>
                <a:latin typeface="Baskerville" panose="02020502070401020303" pitchFamily="18" charset="0"/>
                <a:ea typeface="Baskerville" panose="02020502070401020303" pitchFamily="18" charset="0"/>
                <a:cs typeface="Arial" panose="020B0604020202020204" pitchFamily="34" charset="0"/>
              </a:rPr>
              <a:t>2</a:t>
            </a:r>
          </a:p>
        </p:txBody>
      </p:sp>
      <p:pic>
        <p:nvPicPr>
          <p:cNvPr id="21" name="Picture 20">
            <a:extLst>
              <a:ext uri="{FF2B5EF4-FFF2-40B4-BE49-F238E27FC236}">
                <a16:creationId xmlns:a16="http://schemas.microsoft.com/office/drawing/2014/main" id="{ACC68580-A055-10E3-0035-9814CA4CA96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4346861"/>
            <a:ext cx="441147" cy="441147"/>
          </a:xfrm>
          <a:prstGeom prst="rect">
            <a:avLst/>
          </a:prstGeom>
        </p:spPr>
      </p:pic>
      <p:sp>
        <p:nvSpPr>
          <p:cNvPr id="22" name="Rectangle 21">
            <a:extLst>
              <a:ext uri="{FF2B5EF4-FFF2-40B4-BE49-F238E27FC236}">
                <a16:creationId xmlns:a16="http://schemas.microsoft.com/office/drawing/2014/main" id="{F7F56678-B0F1-F09A-9EF8-DEC942E6C121}"/>
              </a:ext>
            </a:extLst>
          </p:cNvPr>
          <p:cNvSpPr/>
          <p:nvPr userDrawn="1"/>
        </p:nvSpPr>
        <p:spPr>
          <a:xfrm>
            <a:off x="457200" y="406955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B9D841EC-F8CC-3CB3-03A1-BBD262614B1E}"/>
              </a:ext>
            </a:extLst>
          </p:cNvPr>
          <p:cNvSpPr txBox="1"/>
          <p:nvPr userDrawn="1"/>
        </p:nvSpPr>
        <p:spPr>
          <a:xfrm>
            <a:off x="648619" y="4104815"/>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3</a:t>
            </a:r>
          </a:p>
        </p:txBody>
      </p:sp>
      <p:pic>
        <p:nvPicPr>
          <p:cNvPr id="25" name="Picture 24">
            <a:extLst>
              <a:ext uri="{FF2B5EF4-FFF2-40B4-BE49-F238E27FC236}">
                <a16:creationId xmlns:a16="http://schemas.microsoft.com/office/drawing/2014/main" id="{EC71E7DF-AAF9-468E-D964-11CCE069B44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5385559"/>
            <a:ext cx="441147" cy="441147"/>
          </a:xfrm>
          <a:prstGeom prst="rect">
            <a:avLst/>
          </a:prstGeom>
        </p:spPr>
      </p:pic>
      <p:sp>
        <p:nvSpPr>
          <p:cNvPr id="26" name="Rectangle 25">
            <a:extLst>
              <a:ext uri="{FF2B5EF4-FFF2-40B4-BE49-F238E27FC236}">
                <a16:creationId xmlns:a16="http://schemas.microsoft.com/office/drawing/2014/main" id="{9D903C4B-E0B7-D1E5-75BE-815AA734F1F9}"/>
              </a:ext>
            </a:extLst>
          </p:cNvPr>
          <p:cNvSpPr/>
          <p:nvPr userDrawn="1"/>
        </p:nvSpPr>
        <p:spPr>
          <a:xfrm>
            <a:off x="457200" y="5109846"/>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6A1B0DC6-DD46-97AA-4672-FC461B3DA88F}"/>
              </a:ext>
            </a:extLst>
          </p:cNvPr>
          <p:cNvSpPr txBox="1"/>
          <p:nvPr userDrawn="1"/>
        </p:nvSpPr>
        <p:spPr>
          <a:xfrm>
            <a:off x="648619" y="5145111"/>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4</a:t>
            </a:r>
          </a:p>
        </p:txBody>
      </p:sp>
      <p:pic>
        <p:nvPicPr>
          <p:cNvPr id="29" name="Picture 28">
            <a:extLst>
              <a:ext uri="{FF2B5EF4-FFF2-40B4-BE49-F238E27FC236}">
                <a16:creationId xmlns:a16="http://schemas.microsoft.com/office/drawing/2014/main" id="{837B9544-ACBB-7487-91B6-2A20DBE5444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449982" y="2264673"/>
            <a:ext cx="441147" cy="441147"/>
          </a:xfrm>
          <a:prstGeom prst="rect">
            <a:avLst/>
          </a:prstGeom>
        </p:spPr>
      </p:pic>
      <p:sp>
        <p:nvSpPr>
          <p:cNvPr id="30" name="Rectangle 29">
            <a:extLst>
              <a:ext uri="{FF2B5EF4-FFF2-40B4-BE49-F238E27FC236}">
                <a16:creationId xmlns:a16="http://schemas.microsoft.com/office/drawing/2014/main" id="{B4B50B10-318E-3273-5D98-E6B42F501114}"/>
              </a:ext>
            </a:extLst>
          </p:cNvPr>
          <p:cNvSpPr/>
          <p:nvPr userDrawn="1"/>
        </p:nvSpPr>
        <p:spPr>
          <a:xfrm>
            <a:off x="6096000" y="198896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a:extLst>
              <a:ext uri="{FF2B5EF4-FFF2-40B4-BE49-F238E27FC236}">
                <a16:creationId xmlns:a16="http://schemas.microsoft.com/office/drawing/2014/main" id="{31869060-4439-DCB8-47F5-4D3B2C56B8F8}"/>
              </a:ext>
            </a:extLst>
          </p:cNvPr>
          <p:cNvSpPr txBox="1"/>
          <p:nvPr userDrawn="1"/>
        </p:nvSpPr>
        <p:spPr>
          <a:xfrm>
            <a:off x="6287419" y="2024225"/>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5</a:t>
            </a:r>
          </a:p>
        </p:txBody>
      </p:sp>
      <p:pic>
        <p:nvPicPr>
          <p:cNvPr id="33" name="Picture 32">
            <a:extLst>
              <a:ext uri="{FF2B5EF4-FFF2-40B4-BE49-F238E27FC236}">
                <a16:creationId xmlns:a16="http://schemas.microsoft.com/office/drawing/2014/main" id="{0D5DE7B3-A342-00B5-CE8F-38082058860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449982" y="3308281"/>
            <a:ext cx="441147" cy="441147"/>
          </a:xfrm>
          <a:prstGeom prst="rect">
            <a:avLst/>
          </a:prstGeom>
        </p:spPr>
      </p:pic>
      <p:sp>
        <p:nvSpPr>
          <p:cNvPr id="34" name="Rectangle 33">
            <a:extLst>
              <a:ext uri="{FF2B5EF4-FFF2-40B4-BE49-F238E27FC236}">
                <a16:creationId xmlns:a16="http://schemas.microsoft.com/office/drawing/2014/main" id="{C203967E-15B1-60D5-C183-D586DC80EA49}"/>
              </a:ext>
            </a:extLst>
          </p:cNvPr>
          <p:cNvSpPr/>
          <p:nvPr userDrawn="1"/>
        </p:nvSpPr>
        <p:spPr>
          <a:xfrm>
            <a:off x="6096000" y="3029254"/>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a:extLst>
              <a:ext uri="{FF2B5EF4-FFF2-40B4-BE49-F238E27FC236}">
                <a16:creationId xmlns:a16="http://schemas.microsoft.com/office/drawing/2014/main" id="{DA14CA13-EE7D-91C2-3938-0C77FE7CFE0A}"/>
              </a:ext>
            </a:extLst>
          </p:cNvPr>
          <p:cNvSpPr txBox="1"/>
          <p:nvPr userDrawn="1"/>
        </p:nvSpPr>
        <p:spPr>
          <a:xfrm>
            <a:off x="6287419" y="3064519"/>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6</a:t>
            </a:r>
          </a:p>
        </p:txBody>
      </p:sp>
      <p:pic>
        <p:nvPicPr>
          <p:cNvPr id="37" name="Picture 36">
            <a:extLst>
              <a:ext uri="{FF2B5EF4-FFF2-40B4-BE49-F238E27FC236}">
                <a16:creationId xmlns:a16="http://schemas.microsoft.com/office/drawing/2014/main" id="{BC31D05A-462D-C8BD-2B3C-90D4F57B435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449982" y="4346861"/>
            <a:ext cx="441147" cy="441147"/>
          </a:xfrm>
          <a:prstGeom prst="rect">
            <a:avLst/>
          </a:prstGeom>
        </p:spPr>
      </p:pic>
      <p:sp>
        <p:nvSpPr>
          <p:cNvPr id="38" name="Rectangle 37">
            <a:extLst>
              <a:ext uri="{FF2B5EF4-FFF2-40B4-BE49-F238E27FC236}">
                <a16:creationId xmlns:a16="http://schemas.microsoft.com/office/drawing/2014/main" id="{95CE0093-D67E-DBDB-5AF8-5A2BBC84CB98}"/>
              </a:ext>
            </a:extLst>
          </p:cNvPr>
          <p:cNvSpPr/>
          <p:nvPr userDrawn="1"/>
        </p:nvSpPr>
        <p:spPr>
          <a:xfrm>
            <a:off x="6096000" y="406955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a:extLst>
              <a:ext uri="{FF2B5EF4-FFF2-40B4-BE49-F238E27FC236}">
                <a16:creationId xmlns:a16="http://schemas.microsoft.com/office/drawing/2014/main" id="{FC4617AF-33A7-D21A-4EE0-3D5F2B95F2C1}"/>
              </a:ext>
            </a:extLst>
          </p:cNvPr>
          <p:cNvSpPr txBox="1"/>
          <p:nvPr userDrawn="1"/>
        </p:nvSpPr>
        <p:spPr>
          <a:xfrm>
            <a:off x="6287419" y="4104815"/>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7</a:t>
            </a:r>
          </a:p>
        </p:txBody>
      </p:sp>
      <p:pic>
        <p:nvPicPr>
          <p:cNvPr id="41" name="Picture 40">
            <a:extLst>
              <a:ext uri="{FF2B5EF4-FFF2-40B4-BE49-F238E27FC236}">
                <a16:creationId xmlns:a16="http://schemas.microsoft.com/office/drawing/2014/main" id="{E950E53A-EAED-2150-F889-22438F04465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449982" y="5385558"/>
            <a:ext cx="441147" cy="441147"/>
          </a:xfrm>
          <a:prstGeom prst="rect">
            <a:avLst/>
          </a:prstGeom>
        </p:spPr>
      </p:pic>
      <p:sp>
        <p:nvSpPr>
          <p:cNvPr id="42" name="Rectangle 41">
            <a:extLst>
              <a:ext uri="{FF2B5EF4-FFF2-40B4-BE49-F238E27FC236}">
                <a16:creationId xmlns:a16="http://schemas.microsoft.com/office/drawing/2014/main" id="{1006F96B-1996-82FC-F3B7-471CF86DA8EC}"/>
              </a:ext>
            </a:extLst>
          </p:cNvPr>
          <p:cNvSpPr/>
          <p:nvPr userDrawn="1"/>
        </p:nvSpPr>
        <p:spPr>
          <a:xfrm>
            <a:off x="6096000" y="5109845"/>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a:extLst>
              <a:ext uri="{FF2B5EF4-FFF2-40B4-BE49-F238E27FC236}">
                <a16:creationId xmlns:a16="http://schemas.microsoft.com/office/drawing/2014/main" id="{D118E790-29EA-CFC6-8E2B-74FA70A6D111}"/>
              </a:ext>
            </a:extLst>
          </p:cNvPr>
          <p:cNvSpPr txBox="1"/>
          <p:nvPr userDrawn="1"/>
        </p:nvSpPr>
        <p:spPr>
          <a:xfrm>
            <a:off x="6287419" y="5145110"/>
            <a:ext cx="412292" cy="646331"/>
          </a:xfrm>
          <a:prstGeom prst="rect">
            <a:avLst/>
          </a:prstGeom>
          <a:noFill/>
        </p:spPr>
        <p:txBody>
          <a:bodyPr wrap="none" rtlCol="0">
            <a:spAutoFit/>
          </a:bodyPr>
          <a:lstStyle/>
          <a:p>
            <a:r>
              <a:rPr lang="en-US" sz="3600" b="0" dirty="0">
                <a:solidFill>
                  <a:schemeClr val="accent1"/>
                </a:solidFill>
                <a:latin typeface="+mj-lt"/>
                <a:cs typeface="Arial" panose="020B0604020202020204" pitchFamily="34" charset="0"/>
              </a:rPr>
              <a:t>8</a:t>
            </a:r>
          </a:p>
        </p:txBody>
      </p:sp>
      <p:sp>
        <p:nvSpPr>
          <p:cNvPr id="53" name="Footer Placeholder 3">
            <a:extLst>
              <a:ext uri="{FF2B5EF4-FFF2-40B4-BE49-F238E27FC236}">
                <a16:creationId xmlns:a16="http://schemas.microsoft.com/office/drawing/2014/main" id="{AA30DA2C-16CC-6CB5-D1FF-EA4DF59F8679}"/>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54" name="Slide Number Placeholder 4">
            <a:extLst>
              <a:ext uri="{FF2B5EF4-FFF2-40B4-BE49-F238E27FC236}">
                <a16:creationId xmlns:a16="http://schemas.microsoft.com/office/drawing/2014/main" id="{D408A05D-1941-2565-B50E-7D15043A0A19}"/>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11" name="Content Placeholder 6">
            <a:extLst>
              <a:ext uri="{FF2B5EF4-FFF2-40B4-BE49-F238E27FC236}">
                <a16:creationId xmlns:a16="http://schemas.microsoft.com/office/drawing/2014/main" id="{15278E10-E7B5-FA1A-41CB-9F9C05CAF1C7}"/>
              </a:ext>
            </a:extLst>
          </p:cNvPr>
          <p:cNvSpPr>
            <a:spLocks noGrp="1"/>
          </p:cNvSpPr>
          <p:nvPr>
            <p:ph sz="half" idx="20"/>
          </p:nvPr>
        </p:nvSpPr>
        <p:spPr>
          <a:xfrm>
            <a:off x="1414891" y="1976385"/>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16" name="Content Placeholder 6">
            <a:extLst>
              <a:ext uri="{FF2B5EF4-FFF2-40B4-BE49-F238E27FC236}">
                <a16:creationId xmlns:a16="http://schemas.microsoft.com/office/drawing/2014/main" id="{32E32261-0EA0-5D13-425E-FA028FE00CE9}"/>
              </a:ext>
            </a:extLst>
          </p:cNvPr>
          <p:cNvSpPr>
            <a:spLocks noGrp="1"/>
          </p:cNvSpPr>
          <p:nvPr>
            <p:ph sz="half" idx="21"/>
          </p:nvPr>
        </p:nvSpPr>
        <p:spPr>
          <a:xfrm>
            <a:off x="1414891" y="3014075"/>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20" name="Content Placeholder 6">
            <a:extLst>
              <a:ext uri="{FF2B5EF4-FFF2-40B4-BE49-F238E27FC236}">
                <a16:creationId xmlns:a16="http://schemas.microsoft.com/office/drawing/2014/main" id="{6A93941E-F544-8287-E7FA-67FB1CE4C86A}"/>
              </a:ext>
            </a:extLst>
          </p:cNvPr>
          <p:cNvSpPr>
            <a:spLocks noGrp="1"/>
          </p:cNvSpPr>
          <p:nvPr>
            <p:ph sz="half" idx="22"/>
          </p:nvPr>
        </p:nvSpPr>
        <p:spPr>
          <a:xfrm>
            <a:off x="1414891" y="4051765"/>
            <a:ext cx="4114800" cy="742072"/>
          </a:xfrm>
        </p:spPr>
        <p:txBody>
          <a:bodyPr vert="horz" lIns="0" tIns="0" rIns="0" bIns="0" rtlCol="0" anchor="ctr">
            <a:noAutofit/>
          </a:bodyPr>
          <a:lstStyle>
            <a:lvl1pPr>
              <a:lnSpc>
                <a:spcPct val="100000"/>
              </a:lnSpc>
              <a:defRPr sz="1800"/>
            </a:lvl1pPr>
          </a:lstStyle>
          <a:p>
            <a:pPr marL="1588" lvl="0" indent="0">
              <a:buNone/>
            </a:pPr>
            <a:r>
              <a:rPr lang="en-US" sz="2400"/>
              <a:t>Click to edit Master text styles</a:t>
            </a:r>
          </a:p>
        </p:txBody>
      </p:sp>
      <p:sp>
        <p:nvSpPr>
          <p:cNvPr id="24" name="Content Placeholder 6">
            <a:extLst>
              <a:ext uri="{FF2B5EF4-FFF2-40B4-BE49-F238E27FC236}">
                <a16:creationId xmlns:a16="http://schemas.microsoft.com/office/drawing/2014/main" id="{BC3044FB-9EAD-53B1-01B0-86E1698614EC}"/>
              </a:ext>
            </a:extLst>
          </p:cNvPr>
          <p:cNvSpPr>
            <a:spLocks noGrp="1"/>
          </p:cNvSpPr>
          <p:nvPr>
            <p:ph sz="half" idx="23"/>
          </p:nvPr>
        </p:nvSpPr>
        <p:spPr>
          <a:xfrm>
            <a:off x="1414891" y="5089455"/>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28" name="Content Placeholder 6">
            <a:extLst>
              <a:ext uri="{FF2B5EF4-FFF2-40B4-BE49-F238E27FC236}">
                <a16:creationId xmlns:a16="http://schemas.microsoft.com/office/drawing/2014/main" id="{0E0679CE-C880-A17B-C562-7CE2B2966D0B}"/>
              </a:ext>
            </a:extLst>
          </p:cNvPr>
          <p:cNvSpPr>
            <a:spLocks noGrp="1"/>
          </p:cNvSpPr>
          <p:nvPr>
            <p:ph sz="half" idx="24"/>
          </p:nvPr>
        </p:nvSpPr>
        <p:spPr>
          <a:xfrm>
            <a:off x="7086226" y="1976385"/>
            <a:ext cx="4114800" cy="742072"/>
          </a:xfrm>
        </p:spPr>
        <p:txBody>
          <a:bodyPr vert="horz" lIns="0" tIns="0" rIns="0" bIns="0" rtlCol="0" anchor="ctr">
            <a:noAutofit/>
          </a:bodyPr>
          <a:lstStyle>
            <a:lvl1pPr>
              <a:lnSpc>
                <a:spcPct val="100000"/>
              </a:lnSpc>
              <a:defRPr sz="1800"/>
            </a:lvl1pPr>
          </a:lstStyle>
          <a:p>
            <a:pPr marL="1588" lvl="0" indent="0">
              <a:buNone/>
            </a:pPr>
            <a:r>
              <a:rPr lang="en-US" sz="2400"/>
              <a:t>Click to edit Master text styles</a:t>
            </a:r>
          </a:p>
        </p:txBody>
      </p:sp>
      <p:sp>
        <p:nvSpPr>
          <p:cNvPr id="32" name="Content Placeholder 6">
            <a:extLst>
              <a:ext uri="{FF2B5EF4-FFF2-40B4-BE49-F238E27FC236}">
                <a16:creationId xmlns:a16="http://schemas.microsoft.com/office/drawing/2014/main" id="{525997E4-6A0D-B627-4434-BE7812542ADB}"/>
              </a:ext>
            </a:extLst>
          </p:cNvPr>
          <p:cNvSpPr>
            <a:spLocks noGrp="1"/>
          </p:cNvSpPr>
          <p:nvPr>
            <p:ph sz="half" idx="25"/>
          </p:nvPr>
        </p:nvSpPr>
        <p:spPr>
          <a:xfrm>
            <a:off x="7086226" y="3014075"/>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36" name="Content Placeholder 6">
            <a:extLst>
              <a:ext uri="{FF2B5EF4-FFF2-40B4-BE49-F238E27FC236}">
                <a16:creationId xmlns:a16="http://schemas.microsoft.com/office/drawing/2014/main" id="{FF4FC74B-B0E8-70E3-8257-3A4933062BA5}"/>
              </a:ext>
            </a:extLst>
          </p:cNvPr>
          <p:cNvSpPr>
            <a:spLocks noGrp="1"/>
          </p:cNvSpPr>
          <p:nvPr>
            <p:ph sz="half" idx="26"/>
          </p:nvPr>
        </p:nvSpPr>
        <p:spPr>
          <a:xfrm>
            <a:off x="7086226" y="4051765"/>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0" name="Content Placeholder 6">
            <a:extLst>
              <a:ext uri="{FF2B5EF4-FFF2-40B4-BE49-F238E27FC236}">
                <a16:creationId xmlns:a16="http://schemas.microsoft.com/office/drawing/2014/main" id="{94196097-96A5-037D-D9BA-D3561314A294}"/>
              </a:ext>
            </a:extLst>
          </p:cNvPr>
          <p:cNvSpPr>
            <a:spLocks noGrp="1"/>
          </p:cNvSpPr>
          <p:nvPr>
            <p:ph sz="half" idx="27"/>
          </p:nvPr>
        </p:nvSpPr>
        <p:spPr>
          <a:xfrm>
            <a:off x="7086226" y="5089455"/>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Tree>
    <p:extLst>
      <p:ext uri="{BB962C8B-B14F-4D97-AF65-F5344CB8AC3E}">
        <p14:creationId xmlns:p14="http://schemas.microsoft.com/office/powerpoint/2010/main" val="513997132"/>
      </p:ext>
    </p:extLst>
  </p:cSld>
  <p:clrMapOvr>
    <a:masterClrMapping/>
  </p:clrMapOvr>
  <p:extLst>
    <p:ext uri="{DCECCB84-F9BA-43D5-87BE-67443E8EF086}">
      <p15:sldGuideLst xmlns:p15="http://schemas.microsoft.com/office/powerpoint/2012/main">
        <p15:guide id="1" pos="2592" userDrawn="1">
          <p15:clr>
            <a:srgbClr val="FBAE40"/>
          </p15:clr>
        </p15:guide>
        <p15:guide id="2" pos="2688" userDrawn="1">
          <p15:clr>
            <a:srgbClr val="FBAE40"/>
          </p15:clr>
        </p15:guide>
        <p15:guide id="3" orient="horz" pos="1368" userDrawn="1">
          <p15:clr>
            <a:srgbClr val="FBAE40"/>
          </p15:clr>
        </p15:guide>
        <p15:guide id="4" orient="horz" pos="1464" userDrawn="1">
          <p15:clr>
            <a:srgbClr val="FBAE40"/>
          </p15:clr>
        </p15:guide>
        <p15:guide id="5" pos="5088" userDrawn="1">
          <p15:clr>
            <a:srgbClr val="FBAE40"/>
          </p15:clr>
        </p15:guide>
        <p15:guide id="6" pos="499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exture w/ Coral">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6E534FAE-D034-47D2-B78E-47A58F60A64D}"/>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1443912" y="2424412"/>
            <a:ext cx="6201335" cy="2118042"/>
          </a:xfrm>
        </p:spPr>
        <p:txBody>
          <a:bodyPr anchor="t" anchorCtr="0">
            <a:noAutofit/>
          </a:bodyPr>
          <a:lstStyle>
            <a:lvl1pPr algn="l">
              <a:lnSpc>
                <a:spcPct val="90000"/>
              </a:lnSpc>
              <a:defRPr sz="5600">
                <a:solidFill>
                  <a:schemeClr val="bg2"/>
                </a:solidFill>
                <a:latin typeface="Baskerville Old Face" panose="02020602080505020303" pitchFamily="18" charset="0"/>
              </a:defRPr>
            </a:lvl1pPr>
          </a:lstStyle>
          <a:p>
            <a:r>
              <a:rPr lang="en-US" dirty="0"/>
              <a:t>Click to Edit Master Subtitle Style</a:t>
            </a:r>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hasCustomPrompt="1"/>
          </p:nvPr>
        </p:nvSpPr>
        <p:spPr>
          <a:xfrm>
            <a:off x="1443912" y="779370"/>
            <a:ext cx="6201335" cy="1655762"/>
          </a:xfrm>
        </p:spPr>
        <p:txBody>
          <a:bodyPr anchor="b" anchorCtr="0">
            <a:noAutofit/>
          </a:bodyPr>
          <a:lstStyle>
            <a:lvl1pPr marL="0" indent="0" algn="l">
              <a:lnSpc>
                <a:spcPct val="90000"/>
              </a:lnSpc>
              <a:buNone/>
              <a:defRPr sz="5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Title Style</a:t>
            </a:r>
          </a:p>
        </p:txBody>
      </p:sp>
      <p:sp>
        <p:nvSpPr>
          <p:cNvPr id="4" name="Rectangle 3">
            <a:extLst>
              <a:ext uri="{FF2B5EF4-FFF2-40B4-BE49-F238E27FC236}">
                <a16:creationId xmlns:a16="http://schemas.microsoft.com/office/drawing/2014/main" id="{A76D43DF-0DE3-18F0-71D6-21BF0B2261F7}"/>
              </a:ext>
            </a:extLst>
          </p:cNvPr>
          <p:cNvSpPr/>
          <p:nvPr userDrawn="1"/>
        </p:nvSpPr>
        <p:spPr>
          <a:xfrm>
            <a:off x="1451532" y="6400800"/>
            <a:ext cx="1527662" cy="123111"/>
          </a:xfrm>
          <a:prstGeom prst="rect">
            <a:avLst/>
          </a:prstGeom>
        </p:spPr>
        <p:txBody>
          <a:bodyPr wrap="none" lIns="0" tIns="0" rIns="0" bIns="0">
            <a:spAutoFit/>
          </a:bodyPr>
          <a:lstStyle/>
          <a:p>
            <a:r>
              <a:rPr lang="en-US" sz="800" dirty="0">
                <a:solidFill>
                  <a:schemeClr val="bg1"/>
                </a:solidFill>
              </a:rPr>
              <a:t>© 2024-2025 Jackson Lewis P.C.</a:t>
            </a:r>
          </a:p>
        </p:txBody>
      </p:sp>
      <p:pic>
        <p:nvPicPr>
          <p:cNvPr id="6" name="JL Logo">
            <a:extLst>
              <a:ext uri="{FF2B5EF4-FFF2-40B4-BE49-F238E27FC236}">
                <a16:creationId xmlns:a16="http://schemas.microsoft.com/office/drawing/2014/main" id="{585E4CCC-62CD-9461-C4AA-2B944FA88329}"/>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743004" y="6017720"/>
            <a:ext cx="1773936" cy="226546"/>
          </a:xfrm>
          <a:prstGeom prst="rect">
            <a:avLst/>
          </a:prstGeom>
        </p:spPr>
      </p:pic>
      <p:sp>
        <p:nvSpPr>
          <p:cNvPr id="5" name="Presentation info">
            <a:extLst>
              <a:ext uri="{FF2B5EF4-FFF2-40B4-BE49-F238E27FC236}">
                <a16:creationId xmlns:a16="http://schemas.microsoft.com/office/drawing/2014/main" id="{9F414017-5B0D-4F36-3EC1-325B74EE6637}"/>
              </a:ext>
            </a:extLst>
          </p:cNvPr>
          <p:cNvSpPr>
            <a:spLocks noGrp="1"/>
          </p:cNvSpPr>
          <p:nvPr>
            <p:ph type="body" sz="quarter" idx="10" hasCustomPrompt="1"/>
          </p:nvPr>
        </p:nvSpPr>
        <p:spPr>
          <a:xfrm>
            <a:off x="1443912" y="4192078"/>
            <a:ext cx="4230446" cy="1722120"/>
          </a:xfrm>
        </p:spPr>
        <p:txBody>
          <a:bodyPr/>
          <a:lstStyle>
            <a:lvl1pPr>
              <a:lnSpc>
                <a:spcPct val="90000"/>
              </a:lnSpc>
              <a:spcBef>
                <a:spcPts val="500"/>
              </a:spcBef>
              <a:defRPr sz="1800">
                <a:solidFill>
                  <a:schemeClr val="bg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spTree>
    <p:extLst>
      <p:ext uri="{BB962C8B-B14F-4D97-AF65-F5344CB8AC3E}">
        <p14:creationId xmlns:p14="http://schemas.microsoft.com/office/powerpoint/2010/main" val="1372565153"/>
      </p:ext>
    </p:extLst>
  </p:cSld>
  <p:clrMapOvr>
    <a:masterClrMapping/>
  </p:clrMapOvr>
  <p:extLst>
    <p:ext uri="{DCECCB84-F9BA-43D5-87BE-67443E8EF086}">
      <p15:sldGuideLst xmlns:p15="http://schemas.microsoft.com/office/powerpoint/2012/main">
        <p15:guide id="1" pos="816" userDrawn="1">
          <p15:clr>
            <a:srgbClr val="FBAE40"/>
          </p15:clr>
        </p15:guide>
        <p15:guide id="2" pos="912"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umbers_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D1425-BDAA-49B8-8C0B-4D3D6ED63CC3}"/>
              </a:ext>
            </a:extLst>
          </p:cNvPr>
          <p:cNvSpPr>
            <a:spLocks noGrp="1"/>
          </p:cNvSpPr>
          <p:nvPr>
            <p:ph type="title" hasCustomPrompt="1"/>
          </p:nvPr>
        </p:nvSpPr>
        <p:spPr/>
        <p:txBody>
          <a:bodyPr anchor="b"/>
          <a:lstStyle>
            <a:lvl1pPr algn="l">
              <a:defRPr sz="4400">
                <a:latin typeface="Baskerville Old Face" panose="02020602080505020303" pitchFamily="18" charset="0"/>
              </a:defRPr>
            </a:lvl1pPr>
          </a:lstStyle>
          <a:p>
            <a:r>
              <a:rPr lang="en-US" dirty="0"/>
              <a:t>Click to Edit Master Title Style</a:t>
            </a:r>
          </a:p>
        </p:txBody>
      </p:sp>
      <p:pic>
        <p:nvPicPr>
          <p:cNvPr id="8" name="Right Corner Curve">
            <a:extLst>
              <a:ext uri="{FF2B5EF4-FFF2-40B4-BE49-F238E27FC236}">
                <a16:creationId xmlns:a16="http://schemas.microsoft.com/office/drawing/2014/main" id="{47950B1F-275D-4A58-A3B6-4DF7358927D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53" name="Footer Placeholder 3">
            <a:extLst>
              <a:ext uri="{FF2B5EF4-FFF2-40B4-BE49-F238E27FC236}">
                <a16:creationId xmlns:a16="http://schemas.microsoft.com/office/drawing/2014/main" id="{AA30DA2C-16CC-6CB5-D1FF-EA4DF59F8679}"/>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54" name="Slide Number Placeholder 4">
            <a:extLst>
              <a:ext uri="{FF2B5EF4-FFF2-40B4-BE49-F238E27FC236}">
                <a16:creationId xmlns:a16="http://schemas.microsoft.com/office/drawing/2014/main" id="{D408A05D-1941-2565-B50E-7D15043A0A19}"/>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grpSp>
        <p:nvGrpSpPr>
          <p:cNvPr id="4" name="Group 3">
            <a:extLst>
              <a:ext uri="{FF2B5EF4-FFF2-40B4-BE49-F238E27FC236}">
                <a16:creationId xmlns:a16="http://schemas.microsoft.com/office/drawing/2014/main" id="{3F1E99EF-48C0-8749-D6AD-FD7841B35294}"/>
              </a:ext>
            </a:extLst>
          </p:cNvPr>
          <p:cNvGrpSpPr/>
          <p:nvPr userDrawn="1"/>
        </p:nvGrpSpPr>
        <p:grpSpPr>
          <a:xfrm>
            <a:off x="509513" y="2062219"/>
            <a:ext cx="652672" cy="646330"/>
            <a:chOff x="457200" y="1963684"/>
            <a:chExt cx="795131" cy="787408"/>
          </a:xfrm>
        </p:grpSpPr>
        <p:pic>
          <p:nvPicPr>
            <p:cNvPr id="85" name="Picture 84">
              <a:extLst>
                <a:ext uri="{FF2B5EF4-FFF2-40B4-BE49-F238E27FC236}">
                  <a16:creationId xmlns:a16="http://schemas.microsoft.com/office/drawing/2014/main" id="{F27E7182-372A-C1B1-44E8-9A9DB71261D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2264673"/>
              <a:ext cx="441147" cy="441147"/>
            </a:xfrm>
            <a:prstGeom prst="rect">
              <a:avLst/>
            </a:prstGeom>
          </p:spPr>
        </p:pic>
        <p:sp>
          <p:nvSpPr>
            <p:cNvPr id="86" name="Rectangle 85">
              <a:extLst>
                <a:ext uri="{FF2B5EF4-FFF2-40B4-BE49-F238E27FC236}">
                  <a16:creationId xmlns:a16="http://schemas.microsoft.com/office/drawing/2014/main" id="{873A4C97-E048-B30F-BCA7-6C46982FD768}"/>
                </a:ext>
              </a:extLst>
            </p:cNvPr>
            <p:cNvSpPr/>
            <p:nvPr userDrawn="1"/>
          </p:nvSpPr>
          <p:spPr>
            <a:xfrm>
              <a:off x="457200" y="198896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87" name="TextBox 14">
              <a:extLst>
                <a:ext uri="{FF2B5EF4-FFF2-40B4-BE49-F238E27FC236}">
                  <a16:creationId xmlns:a16="http://schemas.microsoft.com/office/drawing/2014/main" id="{92D2A54F-6C83-F8C8-B2F3-ADD75B7FDEDA}"/>
                </a:ext>
              </a:extLst>
            </p:cNvPr>
            <p:cNvSpPr txBox="1"/>
            <p:nvPr userDrawn="1"/>
          </p:nvSpPr>
          <p:spPr>
            <a:xfrm>
              <a:off x="615182" y="1963684"/>
              <a:ext cx="637149" cy="78740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mj-lt"/>
                  <a:cs typeface="Arial" panose="020B0604020202020204" pitchFamily="34" charset="0"/>
                </a:rPr>
                <a:t>1</a:t>
              </a:r>
            </a:p>
          </p:txBody>
        </p:sp>
      </p:grpSp>
      <p:grpSp>
        <p:nvGrpSpPr>
          <p:cNvPr id="5" name="Group 4">
            <a:extLst>
              <a:ext uri="{FF2B5EF4-FFF2-40B4-BE49-F238E27FC236}">
                <a16:creationId xmlns:a16="http://schemas.microsoft.com/office/drawing/2014/main" id="{FF2CE994-1935-2E6C-9262-8EDB90ADA1F5}"/>
              </a:ext>
            </a:extLst>
          </p:cNvPr>
          <p:cNvGrpSpPr/>
          <p:nvPr userDrawn="1"/>
        </p:nvGrpSpPr>
        <p:grpSpPr>
          <a:xfrm>
            <a:off x="509513" y="2890515"/>
            <a:ext cx="652671" cy="646331"/>
            <a:chOff x="457200" y="3003979"/>
            <a:chExt cx="795130" cy="787407"/>
          </a:xfrm>
        </p:grpSpPr>
        <p:pic>
          <p:nvPicPr>
            <p:cNvPr id="82" name="Picture 81">
              <a:extLst>
                <a:ext uri="{FF2B5EF4-FFF2-40B4-BE49-F238E27FC236}">
                  <a16:creationId xmlns:a16="http://schemas.microsoft.com/office/drawing/2014/main" id="{50714DA1-275B-4953-5938-61FD604A3A6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3308282"/>
              <a:ext cx="441147" cy="441147"/>
            </a:xfrm>
            <a:prstGeom prst="rect">
              <a:avLst/>
            </a:prstGeom>
          </p:spPr>
        </p:pic>
        <p:sp>
          <p:nvSpPr>
            <p:cNvPr id="83" name="Rectangle 82">
              <a:extLst>
                <a:ext uri="{FF2B5EF4-FFF2-40B4-BE49-F238E27FC236}">
                  <a16:creationId xmlns:a16="http://schemas.microsoft.com/office/drawing/2014/main" id="{3E6ED863-2EA8-4DE9-A40E-90C905A7DFC7}"/>
                </a:ext>
              </a:extLst>
            </p:cNvPr>
            <p:cNvSpPr/>
            <p:nvPr userDrawn="1"/>
          </p:nvSpPr>
          <p:spPr>
            <a:xfrm>
              <a:off x="457200" y="3029255"/>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84" name="TextBox 18">
              <a:extLst>
                <a:ext uri="{FF2B5EF4-FFF2-40B4-BE49-F238E27FC236}">
                  <a16:creationId xmlns:a16="http://schemas.microsoft.com/office/drawing/2014/main" id="{88FC992E-7FFD-4605-8EC0-7323E82426B3}"/>
                </a:ext>
              </a:extLst>
            </p:cNvPr>
            <p:cNvSpPr txBox="1"/>
            <p:nvPr userDrawn="1"/>
          </p:nvSpPr>
          <p:spPr>
            <a:xfrm>
              <a:off x="615182" y="3003979"/>
              <a:ext cx="447331" cy="78740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Baskerville" panose="02020502070401020303" pitchFamily="18" charset="0"/>
                  <a:ea typeface="Baskerville" panose="02020502070401020303" pitchFamily="18" charset="0"/>
                  <a:cs typeface="Arial" panose="020B0604020202020204" pitchFamily="34" charset="0"/>
                </a:rPr>
                <a:t>2</a:t>
              </a:r>
            </a:p>
          </p:txBody>
        </p:sp>
      </p:grpSp>
      <p:grpSp>
        <p:nvGrpSpPr>
          <p:cNvPr id="6" name="Group 5">
            <a:extLst>
              <a:ext uri="{FF2B5EF4-FFF2-40B4-BE49-F238E27FC236}">
                <a16:creationId xmlns:a16="http://schemas.microsoft.com/office/drawing/2014/main" id="{D4394F7E-C572-3C45-CD6A-0A146C8C2131}"/>
              </a:ext>
            </a:extLst>
          </p:cNvPr>
          <p:cNvGrpSpPr/>
          <p:nvPr userDrawn="1"/>
        </p:nvGrpSpPr>
        <p:grpSpPr>
          <a:xfrm>
            <a:off x="509513" y="3718807"/>
            <a:ext cx="652671" cy="610483"/>
            <a:chOff x="457200" y="4044274"/>
            <a:chExt cx="795130" cy="743734"/>
          </a:xfrm>
        </p:grpSpPr>
        <p:pic>
          <p:nvPicPr>
            <p:cNvPr id="79" name="Picture 78">
              <a:extLst>
                <a:ext uri="{FF2B5EF4-FFF2-40B4-BE49-F238E27FC236}">
                  <a16:creationId xmlns:a16="http://schemas.microsoft.com/office/drawing/2014/main" id="{ACC68580-A055-10E3-0035-9814CA4CA96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4346861"/>
              <a:ext cx="441147" cy="441147"/>
            </a:xfrm>
            <a:prstGeom prst="rect">
              <a:avLst/>
            </a:prstGeom>
          </p:spPr>
        </p:pic>
        <p:sp>
          <p:nvSpPr>
            <p:cNvPr id="80" name="Rectangle 79">
              <a:extLst>
                <a:ext uri="{FF2B5EF4-FFF2-40B4-BE49-F238E27FC236}">
                  <a16:creationId xmlns:a16="http://schemas.microsoft.com/office/drawing/2014/main" id="{F7F56678-B0F1-F09A-9EF8-DEC942E6C121}"/>
                </a:ext>
              </a:extLst>
            </p:cNvPr>
            <p:cNvSpPr/>
            <p:nvPr userDrawn="1"/>
          </p:nvSpPr>
          <p:spPr>
            <a:xfrm>
              <a:off x="457200" y="406955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81" name="TextBox 22">
              <a:extLst>
                <a:ext uri="{FF2B5EF4-FFF2-40B4-BE49-F238E27FC236}">
                  <a16:creationId xmlns:a16="http://schemas.microsoft.com/office/drawing/2014/main" id="{B9D841EC-F8CC-3CB3-03A1-BBD262614B1E}"/>
                </a:ext>
              </a:extLst>
            </p:cNvPr>
            <p:cNvSpPr txBox="1"/>
            <p:nvPr userDrawn="1"/>
          </p:nvSpPr>
          <p:spPr>
            <a:xfrm>
              <a:off x="612293" y="4044274"/>
              <a:ext cx="412291"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mj-lt"/>
                  <a:cs typeface="Arial" panose="020B0604020202020204" pitchFamily="34" charset="0"/>
                </a:rPr>
                <a:t>3</a:t>
              </a:r>
            </a:p>
          </p:txBody>
        </p:sp>
      </p:grpSp>
      <p:grpSp>
        <p:nvGrpSpPr>
          <p:cNvPr id="7" name="Group 6">
            <a:extLst>
              <a:ext uri="{FF2B5EF4-FFF2-40B4-BE49-F238E27FC236}">
                <a16:creationId xmlns:a16="http://schemas.microsoft.com/office/drawing/2014/main" id="{4E453109-415A-96A4-4F80-0D83DA0C9434}"/>
              </a:ext>
            </a:extLst>
          </p:cNvPr>
          <p:cNvGrpSpPr/>
          <p:nvPr userDrawn="1"/>
        </p:nvGrpSpPr>
        <p:grpSpPr>
          <a:xfrm>
            <a:off x="509513" y="4511254"/>
            <a:ext cx="652671" cy="609172"/>
            <a:chOff x="457200" y="5084570"/>
            <a:chExt cx="795130" cy="742137"/>
          </a:xfrm>
        </p:grpSpPr>
        <p:pic>
          <p:nvPicPr>
            <p:cNvPr id="76" name="Picture 75">
              <a:extLst>
                <a:ext uri="{FF2B5EF4-FFF2-40B4-BE49-F238E27FC236}">
                  <a16:creationId xmlns:a16="http://schemas.microsoft.com/office/drawing/2014/main" id="{EC71E7DF-AAF9-468E-D964-11CCE069B44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5385559"/>
              <a:ext cx="441147" cy="441147"/>
            </a:xfrm>
            <a:prstGeom prst="rect">
              <a:avLst/>
            </a:prstGeom>
          </p:spPr>
        </p:pic>
        <p:sp>
          <p:nvSpPr>
            <p:cNvPr id="77" name="Rectangle 76">
              <a:extLst>
                <a:ext uri="{FF2B5EF4-FFF2-40B4-BE49-F238E27FC236}">
                  <a16:creationId xmlns:a16="http://schemas.microsoft.com/office/drawing/2014/main" id="{9D903C4B-E0B7-D1E5-75BE-815AA734F1F9}"/>
                </a:ext>
              </a:extLst>
            </p:cNvPr>
            <p:cNvSpPr/>
            <p:nvPr userDrawn="1"/>
          </p:nvSpPr>
          <p:spPr>
            <a:xfrm>
              <a:off x="457200" y="5109846"/>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8" name="TextBox 26">
              <a:extLst>
                <a:ext uri="{FF2B5EF4-FFF2-40B4-BE49-F238E27FC236}">
                  <a16:creationId xmlns:a16="http://schemas.microsoft.com/office/drawing/2014/main" id="{6A1B0DC6-DD46-97AA-4672-FC461B3DA88F}"/>
                </a:ext>
              </a:extLst>
            </p:cNvPr>
            <p:cNvSpPr txBox="1"/>
            <p:nvPr userDrawn="1"/>
          </p:nvSpPr>
          <p:spPr>
            <a:xfrm>
              <a:off x="612293" y="5084570"/>
              <a:ext cx="412291" cy="646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mj-lt"/>
                  <a:cs typeface="Arial" panose="020B0604020202020204" pitchFamily="34" charset="0"/>
                </a:rPr>
                <a:t>4</a:t>
              </a:r>
            </a:p>
          </p:txBody>
        </p:sp>
      </p:grpSp>
      <p:grpSp>
        <p:nvGrpSpPr>
          <p:cNvPr id="9" name="Group 8">
            <a:extLst>
              <a:ext uri="{FF2B5EF4-FFF2-40B4-BE49-F238E27FC236}">
                <a16:creationId xmlns:a16="http://schemas.microsoft.com/office/drawing/2014/main" id="{1CFDAEF6-2075-A28A-3C1F-DAD3B1C1C504}"/>
              </a:ext>
            </a:extLst>
          </p:cNvPr>
          <p:cNvGrpSpPr/>
          <p:nvPr userDrawn="1"/>
        </p:nvGrpSpPr>
        <p:grpSpPr>
          <a:xfrm>
            <a:off x="6128442" y="2072166"/>
            <a:ext cx="652671" cy="646332"/>
            <a:chOff x="6096000" y="1975792"/>
            <a:chExt cx="795130" cy="787407"/>
          </a:xfrm>
        </p:grpSpPr>
        <p:pic>
          <p:nvPicPr>
            <p:cNvPr id="73" name="Picture 72">
              <a:extLst>
                <a:ext uri="{FF2B5EF4-FFF2-40B4-BE49-F238E27FC236}">
                  <a16:creationId xmlns:a16="http://schemas.microsoft.com/office/drawing/2014/main" id="{837B9544-ACBB-7487-91B6-2A20DBE5444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449982" y="2264673"/>
              <a:ext cx="441147" cy="441147"/>
            </a:xfrm>
            <a:prstGeom prst="rect">
              <a:avLst/>
            </a:prstGeom>
          </p:spPr>
        </p:pic>
        <p:sp>
          <p:nvSpPr>
            <p:cNvPr id="74" name="Rectangle 73">
              <a:extLst>
                <a:ext uri="{FF2B5EF4-FFF2-40B4-BE49-F238E27FC236}">
                  <a16:creationId xmlns:a16="http://schemas.microsoft.com/office/drawing/2014/main" id="{B4B50B10-318E-3273-5D98-E6B42F501114}"/>
                </a:ext>
              </a:extLst>
            </p:cNvPr>
            <p:cNvSpPr/>
            <p:nvPr userDrawn="1"/>
          </p:nvSpPr>
          <p:spPr>
            <a:xfrm>
              <a:off x="6096000" y="198896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5" name="TextBox 30">
              <a:extLst>
                <a:ext uri="{FF2B5EF4-FFF2-40B4-BE49-F238E27FC236}">
                  <a16:creationId xmlns:a16="http://schemas.microsoft.com/office/drawing/2014/main" id="{31869060-4439-DCB8-47F5-4D3B2C56B8F8}"/>
                </a:ext>
              </a:extLst>
            </p:cNvPr>
            <p:cNvSpPr txBox="1"/>
            <p:nvPr userDrawn="1"/>
          </p:nvSpPr>
          <p:spPr>
            <a:xfrm>
              <a:off x="6263202" y="1975792"/>
              <a:ext cx="412291" cy="78740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mj-lt"/>
                  <a:cs typeface="Arial" panose="020B0604020202020204" pitchFamily="34" charset="0"/>
                </a:rPr>
                <a:t>6</a:t>
              </a:r>
            </a:p>
          </p:txBody>
        </p:sp>
      </p:grpSp>
      <p:grpSp>
        <p:nvGrpSpPr>
          <p:cNvPr id="10" name="Group 9">
            <a:extLst>
              <a:ext uri="{FF2B5EF4-FFF2-40B4-BE49-F238E27FC236}">
                <a16:creationId xmlns:a16="http://schemas.microsoft.com/office/drawing/2014/main" id="{AD880DF6-B91F-7B02-8182-9E61FFDE756F}"/>
              </a:ext>
            </a:extLst>
          </p:cNvPr>
          <p:cNvGrpSpPr/>
          <p:nvPr userDrawn="1"/>
        </p:nvGrpSpPr>
        <p:grpSpPr>
          <a:xfrm>
            <a:off x="6128442" y="2879715"/>
            <a:ext cx="652671" cy="646330"/>
            <a:chOff x="6096000" y="2991870"/>
            <a:chExt cx="795130" cy="787406"/>
          </a:xfrm>
        </p:grpSpPr>
        <p:pic>
          <p:nvPicPr>
            <p:cNvPr id="70" name="Picture 69">
              <a:extLst>
                <a:ext uri="{FF2B5EF4-FFF2-40B4-BE49-F238E27FC236}">
                  <a16:creationId xmlns:a16="http://schemas.microsoft.com/office/drawing/2014/main" id="{0D5DE7B3-A342-00B5-CE8F-38082058860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449982" y="3308281"/>
              <a:ext cx="441147" cy="441147"/>
            </a:xfrm>
            <a:prstGeom prst="rect">
              <a:avLst/>
            </a:prstGeom>
          </p:spPr>
        </p:pic>
        <p:sp>
          <p:nvSpPr>
            <p:cNvPr id="71" name="Rectangle 70">
              <a:extLst>
                <a:ext uri="{FF2B5EF4-FFF2-40B4-BE49-F238E27FC236}">
                  <a16:creationId xmlns:a16="http://schemas.microsoft.com/office/drawing/2014/main" id="{C203967E-15B1-60D5-C183-D586DC80EA49}"/>
                </a:ext>
              </a:extLst>
            </p:cNvPr>
            <p:cNvSpPr/>
            <p:nvPr userDrawn="1"/>
          </p:nvSpPr>
          <p:spPr>
            <a:xfrm>
              <a:off x="6096000" y="3029254"/>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2" name="TextBox 34">
              <a:extLst>
                <a:ext uri="{FF2B5EF4-FFF2-40B4-BE49-F238E27FC236}">
                  <a16:creationId xmlns:a16="http://schemas.microsoft.com/office/drawing/2014/main" id="{DA14CA13-EE7D-91C2-3938-0C77FE7CFE0A}"/>
                </a:ext>
              </a:extLst>
            </p:cNvPr>
            <p:cNvSpPr txBox="1"/>
            <p:nvPr userDrawn="1"/>
          </p:nvSpPr>
          <p:spPr>
            <a:xfrm>
              <a:off x="6251093" y="2991870"/>
              <a:ext cx="412291" cy="78740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mj-lt"/>
                  <a:cs typeface="Arial" panose="020B0604020202020204" pitchFamily="34" charset="0"/>
                </a:rPr>
                <a:t>7</a:t>
              </a:r>
            </a:p>
          </p:txBody>
        </p:sp>
      </p:grpSp>
      <p:grpSp>
        <p:nvGrpSpPr>
          <p:cNvPr id="11" name="Group 10">
            <a:extLst>
              <a:ext uri="{FF2B5EF4-FFF2-40B4-BE49-F238E27FC236}">
                <a16:creationId xmlns:a16="http://schemas.microsoft.com/office/drawing/2014/main" id="{9FCAD08E-1570-E2B2-ADCE-7959414B82CE}"/>
              </a:ext>
            </a:extLst>
          </p:cNvPr>
          <p:cNvGrpSpPr/>
          <p:nvPr userDrawn="1"/>
        </p:nvGrpSpPr>
        <p:grpSpPr>
          <a:xfrm>
            <a:off x="6128442" y="3687275"/>
            <a:ext cx="652671" cy="646331"/>
            <a:chOff x="6096000" y="4032166"/>
            <a:chExt cx="795130" cy="787406"/>
          </a:xfrm>
        </p:grpSpPr>
        <p:pic>
          <p:nvPicPr>
            <p:cNvPr id="67" name="Picture 66">
              <a:extLst>
                <a:ext uri="{FF2B5EF4-FFF2-40B4-BE49-F238E27FC236}">
                  <a16:creationId xmlns:a16="http://schemas.microsoft.com/office/drawing/2014/main" id="{BC31D05A-462D-C8BD-2B3C-90D4F57B435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449982" y="4346861"/>
              <a:ext cx="441147" cy="441147"/>
            </a:xfrm>
            <a:prstGeom prst="rect">
              <a:avLst/>
            </a:prstGeom>
          </p:spPr>
        </p:pic>
        <p:sp>
          <p:nvSpPr>
            <p:cNvPr id="68" name="Rectangle 67">
              <a:extLst>
                <a:ext uri="{FF2B5EF4-FFF2-40B4-BE49-F238E27FC236}">
                  <a16:creationId xmlns:a16="http://schemas.microsoft.com/office/drawing/2014/main" id="{95CE0093-D67E-DBDB-5AF8-5A2BBC84CB98}"/>
                </a:ext>
              </a:extLst>
            </p:cNvPr>
            <p:cNvSpPr/>
            <p:nvPr userDrawn="1"/>
          </p:nvSpPr>
          <p:spPr>
            <a:xfrm>
              <a:off x="6096000" y="406955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9" name="TextBox 38">
              <a:extLst>
                <a:ext uri="{FF2B5EF4-FFF2-40B4-BE49-F238E27FC236}">
                  <a16:creationId xmlns:a16="http://schemas.microsoft.com/office/drawing/2014/main" id="{FC4617AF-33A7-D21A-4EE0-3D5F2B95F2C1}"/>
                </a:ext>
              </a:extLst>
            </p:cNvPr>
            <p:cNvSpPr txBox="1"/>
            <p:nvPr userDrawn="1"/>
          </p:nvSpPr>
          <p:spPr>
            <a:xfrm>
              <a:off x="6275310" y="4032166"/>
              <a:ext cx="412291" cy="78740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mj-lt"/>
                  <a:cs typeface="Arial" panose="020B0604020202020204" pitchFamily="34" charset="0"/>
                </a:rPr>
                <a:t>8</a:t>
              </a:r>
            </a:p>
          </p:txBody>
        </p:sp>
      </p:grpSp>
      <p:grpSp>
        <p:nvGrpSpPr>
          <p:cNvPr id="16" name="Group 15">
            <a:extLst>
              <a:ext uri="{FF2B5EF4-FFF2-40B4-BE49-F238E27FC236}">
                <a16:creationId xmlns:a16="http://schemas.microsoft.com/office/drawing/2014/main" id="{868B0A19-7382-ED97-6502-4FCC4DAEDB23}"/>
              </a:ext>
            </a:extLst>
          </p:cNvPr>
          <p:cNvGrpSpPr/>
          <p:nvPr userDrawn="1"/>
        </p:nvGrpSpPr>
        <p:grpSpPr>
          <a:xfrm>
            <a:off x="6128442" y="4494831"/>
            <a:ext cx="652671" cy="646331"/>
            <a:chOff x="6096000" y="5072461"/>
            <a:chExt cx="795130" cy="787406"/>
          </a:xfrm>
        </p:grpSpPr>
        <p:pic>
          <p:nvPicPr>
            <p:cNvPr id="64" name="Picture 63">
              <a:extLst>
                <a:ext uri="{FF2B5EF4-FFF2-40B4-BE49-F238E27FC236}">
                  <a16:creationId xmlns:a16="http://schemas.microsoft.com/office/drawing/2014/main" id="{E950E53A-EAED-2150-F889-22438F04465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449982" y="5385558"/>
              <a:ext cx="441147" cy="441147"/>
            </a:xfrm>
            <a:prstGeom prst="rect">
              <a:avLst/>
            </a:prstGeom>
          </p:spPr>
        </p:pic>
        <p:sp>
          <p:nvSpPr>
            <p:cNvPr id="65" name="Rectangle 64">
              <a:extLst>
                <a:ext uri="{FF2B5EF4-FFF2-40B4-BE49-F238E27FC236}">
                  <a16:creationId xmlns:a16="http://schemas.microsoft.com/office/drawing/2014/main" id="{1006F96B-1996-82FC-F3B7-471CF86DA8EC}"/>
                </a:ext>
              </a:extLst>
            </p:cNvPr>
            <p:cNvSpPr/>
            <p:nvPr userDrawn="1"/>
          </p:nvSpPr>
          <p:spPr>
            <a:xfrm>
              <a:off x="6096000" y="5109845"/>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6" name="TextBox 42">
              <a:extLst>
                <a:ext uri="{FF2B5EF4-FFF2-40B4-BE49-F238E27FC236}">
                  <a16:creationId xmlns:a16="http://schemas.microsoft.com/office/drawing/2014/main" id="{D118E790-29EA-CFC6-8E2B-74FA70A6D111}"/>
                </a:ext>
              </a:extLst>
            </p:cNvPr>
            <p:cNvSpPr txBox="1"/>
            <p:nvPr userDrawn="1"/>
          </p:nvSpPr>
          <p:spPr>
            <a:xfrm>
              <a:off x="6263202" y="5072461"/>
              <a:ext cx="412291" cy="78740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mj-lt"/>
                  <a:cs typeface="Arial" panose="020B0604020202020204" pitchFamily="34" charset="0"/>
                </a:rPr>
                <a:t>9</a:t>
              </a:r>
            </a:p>
          </p:txBody>
        </p:sp>
      </p:grpSp>
      <p:grpSp>
        <p:nvGrpSpPr>
          <p:cNvPr id="52" name="Group 51">
            <a:extLst>
              <a:ext uri="{FF2B5EF4-FFF2-40B4-BE49-F238E27FC236}">
                <a16:creationId xmlns:a16="http://schemas.microsoft.com/office/drawing/2014/main" id="{7F36DE5A-D2C8-C3A9-CE38-30CE7F14443F}"/>
              </a:ext>
            </a:extLst>
          </p:cNvPr>
          <p:cNvGrpSpPr/>
          <p:nvPr userDrawn="1"/>
        </p:nvGrpSpPr>
        <p:grpSpPr>
          <a:xfrm>
            <a:off x="519452" y="5302394"/>
            <a:ext cx="652671" cy="646332"/>
            <a:chOff x="457200" y="5084570"/>
            <a:chExt cx="795130" cy="787407"/>
          </a:xfrm>
        </p:grpSpPr>
        <p:pic>
          <p:nvPicPr>
            <p:cNvPr id="61" name="Picture 60">
              <a:extLst>
                <a:ext uri="{FF2B5EF4-FFF2-40B4-BE49-F238E27FC236}">
                  <a16:creationId xmlns:a16="http://schemas.microsoft.com/office/drawing/2014/main" id="{BB37D4E7-A64D-B6C3-3E20-F62E78111C1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5385559"/>
              <a:ext cx="441147" cy="441147"/>
            </a:xfrm>
            <a:prstGeom prst="rect">
              <a:avLst/>
            </a:prstGeom>
          </p:spPr>
        </p:pic>
        <p:sp>
          <p:nvSpPr>
            <p:cNvPr id="62" name="Rectangle 61">
              <a:extLst>
                <a:ext uri="{FF2B5EF4-FFF2-40B4-BE49-F238E27FC236}">
                  <a16:creationId xmlns:a16="http://schemas.microsoft.com/office/drawing/2014/main" id="{BF16F4B1-55ED-BC5F-8D3E-D894E0DB4FF5}"/>
                </a:ext>
              </a:extLst>
            </p:cNvPr>
            <p:cNvSpPr/>
            <p:nvPr userDrawn="1"/>
          </p:nvSpPr>
          <p:spPr>
            <a:xfrm>
              <a:off x="457200" y="5109846"/>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3" name="TextBox 27">
              <a:extLst>
                <a:ext uri="{FF2B5EF4-FFF2-40B4-BE49-F238E27FC236}">
                  <a16:creationId xmlns:a16="http://schemas.microsoft.com/office/drawing/2014/main" id="{03F38720-0661-02A1-0A90-1866A4663980}"/>
                </a:ext>
              </a:extLst>
            </p:cNvPr>
            <p:cNvSpPr txBox="1"/>
            <p:nvPr userDrawn="1"/>
          </p:nvSpPr>
          <p:spPr>
            <a:xfrm>
              <a:off x="612293" y="5084570"/>
              <a:ext cx="412291" cy="78740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mj-lt"/>
                  <a:cs typeface="Arial" panose="020B0604020202020204" pitchFamily="34" charset="0"/>
                </a:rPr>
                <a:t>5</a:t>
              </a:r>
            </a:p>
          </p:txBody>
        </p:sp>
      </p:grpSp>
      <p:sp>
        <p:nvSpPr>
          <p:cNvPr id="41" name="Content Placeholder 6">
            <a:extLst>
              <a:ext uri="{FF2B5EF4-FFF2-40B4-BE49-F238E27FC236}">
                <a16:creationId xmlns:a16="http://schemas.microsoft.com/office/drawing/2014/main" id="{18B590D4-38DF-B7B1-ECFB-2D2FB66B4206}"/>
              </a:ext>
            </a:extLst>
          </p:cNvPr>
          <p:cNvSpPr>
            <a:spLocks noGrp="1"/>
          </p:cNvSpPr>
          <p:nvPr>
            <p:ph sz="half" idx="20"/>
          </p:nvPr>
        </p:nvSpPr>
        <p:spPr>
          <a:xfrm>
            <a:off x="1323064" y="20292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2" name="Content Placeholder 6">
            <a:extLst>
              <a:ext uri="{FF2B5EF4-FFF2-40B4-BE49-F238E27FC236}">
                <a16:creationId xmlns:a16="http://schemas.microsoft.com/office/drawing/2014/main" id="{EAE5CC70-2394-7E5C-08E2-99EBFA624F4F}"/>
              </a:ext>
            </a:extLst>
          </p:cNvPr>
          <p:cNvSpPr>
            <a:spLocks noGrp="1"/>
          </p:cNvSpPr>
          <p:nvPr>
            <p:ph sz="half" idx="21"/>
          </p:nvPr>
        </p:nvSpPr>
        <p:spPr>
          <a:xfrm>
            <a:off x="1323064" y="36294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3" name="Content Placeholder 6">
            <a:extLst>
              <a:ext uri="{FF2B5EF4-FFF2-40B4-BE49-F238E27FC236}">
                <a16:creationId xmlns:a16="http://schemas.microsoft.com/office/drawing/2014/main" id="{3B27E588-F98B-45C6-264D-69295AED1069}"/>
              </a:ext>
            </a:extLst>
          </p:cNvPr>
          <p:cNvSpPr>
            <a:spLocks noGrp="1"/>
          </p:cNvSpPr>
          <p:nvPr>
            <p:ph sz="half" idx="22"/>
          </p:nvPr>
        </p:nvSpPr>
        <p:spPr>
          <a:xfrm>
            <a:off x="1323064" y="28293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4" name="Content Placeholder 6">
            <a:extLst>
              <a:ext uri="{FF2B5EF4-FFF2-40B4-BE49-F238E27FC236}">
                <a16:creationId xmlns:a16="http://schemas.microsoft.com/office/drawing/2014/main" id="{9A587F18-BBC4-4294-7AA9-1A292902B4EE}"/>
              </a:ext>
            </a:extLst>
          </p:cNvPr>
          <p:cNvSpPr>
            <a:spLocks noGrp="1"/>
          </p:cNvSpPr>
          <p:nvPr>
            <p:ph sz="half" idx="23"/>
          </p:nvPr>
        </p:nvSpPr>
        <p:spPr>
          <a:xfrm>
            <a:off x="1323064" y="52296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5" name="Content Placeholder 6">
            <a:extLst>
              <a:ext uri="{FF2B5EF4-FFF2-40B4-BE49-F238E27FC236}">
                <a16:creationId xmlns:a16="http://schemas.microsoft.com/office/drawing/2014/main" id="{D03D3A8E-17D0-33AC-AD09-33F4EA050E2B}"/>
              </a:ext>
            </a:extLst>
          </p:cNvPr>
          <p:cNvSpPr>
            <a:spLocks noGrp="1"/>
          </p:cNvSpPr>
          <p:nvPr>
            <p:ph sz="half" idx="24"/>
          </p:nvPr>
        </p:nvSpPr>
        <p:spPr>
          <a:xfrm>
            <a:off x="1323064" y="44295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6" name="Content Placeholder 6">
            <a:extLst>
              <a:ext uri="{FF2B5EF4-FFF2-40B4-BE49-F238E27FC236}">
                <a16:creationId xmlns:a16="http://schemas.microsoft.com/office/drawing/2014/main" id="{E0DF1929-8C2C-277E-EB01-BC6BB037BF1C}"/>
              </a:ext>
            </a:extLst>
          </p:cNvPr>
          <p:cNvSpPr>
            <a:spLocks noGrp="1"/>
          </p:cNvSpPr>
          <p:nvPr>
            <p:ph sz="half" idx="25"/>
          </p:nvPr>
        </p:nvSpPr>
        <p:spPr>
          <a:xfrm>
            <a:off x="6976732" y="20292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7" name="Content Placeholder 6">
            <a:extLst>
              <a:ext uri="{FF2B5EF4-FFF2-40B4-BE49-F238E27FC236}">
                <a16:creationId xmlns:a16="http://schemas.microsoft.com/office/drawing/2014/main" id="{15F42717-00DF-2328-A1B5-6B85AF4803E6}"/>
              </a:ext>
            </a:extLst>
          </p:cNvPr>
          <p:cNvSpPr>
            <a:spLocks noGrp="1"/>
          </p:cNvSpPr>
          <p:nvPr>
            <p:ph sz="half" idx="26"/>
          </p:nvPr>
        </p:nvSpPr>
        <p:spPr>
          <a:xfrm>
            <a:off x="6976732" y="36294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8" name="Content Placeholder 6">
            <a:extLst>
              <a:ext uri="{FF2B5EF4-FFF2-40B4-BE49-F238E27FC236}">
                <a16:creationId xmlns:a16="http://schemas.microsoft.com/office/drawing/2014/main" id="{B0926701-36E4-0850-6B00-056B4756428F}"/>
              </a:ext>
            </a:extLst>
          </p:cNvPr>
          <p:cNvSpPr>
            <a:spLocks noGrp="1"/>
          </p:cNvSpPr>
          <p:nvPr>
            <p:ph sz="half" idx="27"/>
          </p:nvPr>
        </p:nvSpPr>
        <p:spPr>
          <a:xfrm>
            <a:off x="6976732" y="28293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50" name="Content Placeholder 6">
            <a:extLst>
              <a:ext uri="{FF2B5EF4-FFF2-40B4-BE49-F238E27FC236}">
                <a16:creationId xmlns:a16="http://schemas.microsoft.com/office/drawing/2014/main" id="{43F64EC9-9C9E-CD76-1547-521E7AEE94AC}"/>
              </a:ext>
            </a:extLst>
          </p:cNvPr>
          <p:cNvSpPr>
            <a:spLocks noGrp="1"/>
          </p:cNvSpPr>
          <p:nvPr>
            <p:ph sz="half" idx="29"/>
          </p:nvPr>
        </p:nvSpPr>
        <p:spPr>
          <a:xfrm>
            <a:off x="6976732" y="44295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Tree>
    <p:extLst>
      <p:ext uri="{BB962C8B-B14F-4D97-AF65-F5344CB8AC3E}">
        <p14:creationId xmlns:p14="http://schemas.microsoft.com/office/powerpoint/2010/main" val="72038532"/>
      </p:ext>
    </p:extLst>
  </p:cSld>
  <p:clrMapOvr>
    <a:masterClrMapping/>
  </p:clrMapOvr>
  <p:extLst>
    <p:ext uri="{DCECCB84-F9BA-43D5-87BE-67443E8EF086}">
      <p15:sldGuideLst xmlns:p15="http://schemas.microsoft.com/office/powerpoint/2012/main">
        <p15:guide id="1" pos="2592">
          <p15:clr>
            <a:srgbClr val="FBAE40"/>
          </p15:clr>
        </p15:guide>
        <p15:guide id="2" pos="2688">
          <p15:clr>
            <a:srgbClr val="FBAE40"/>
          </p15:clr>
        </p15:guide>
        <p15:guide id="3" orient="horz" pos="1368">
          <p15:clr>
            <a:srgbClr val="FBAE40"/>
          </p15:clr>
        </p15:guide>
        <p15:guide id="4" orient="horz" pos="1464">
          <p15:clr>
            <a:srgbClr val="FBAE40"/>
          </p15:clr>
        </p15:guide>
        <p15:guide id="5" pos="5088">
          <p15:clr>
            <a:srgbClr val="FBAE40"/>
          </p15:clr>
        </p15:guide>
        <p15:guide id="6" pos="499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umbers_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D1425-BDAA-49B8-8C0B-4D3D6ED63CC3}"/>
              </a:ext>
            </a:extLst>
          </p:cNvPr>
          <p:cNvSpPr>
            <a:spLocks noGrp="1"/>
          </p:cNvSpPr>
          <p:nvPr>
            <p:ph type="title" hasCustomPrompt="1"/>
          </p:nvPr>
        </p:nvSpPr>
        <p:spPr/>
        <p:txBody>
          <a:bodyPr anchor="b"/>
          <a:lstStyle>
            <a:lvl1pPr algn="l">
              <a:defRPr sz="4400">
                <a:latin typeface="Baskerville Old Face" panose="02020602080505020303" pitchFamily="18" charset="0"/>
              </a:defRPr>
            </a:lvl1pPr>
          </a:lstStyle>
          <a:p>
            <a:r>
              <a:rPr lang="en-US" dirty="0"/>
              <a:t>Click to Edit Master Title Style</a:t>
            </a:r>
          </a:p>
        </p:txBody>
      </p:sp>
      <p:pic>
        <p:nvPicPr>
          <p:cNvPr id="8" name="Right Corner Curve">
            <a:extLst>
              <a:ext uri="{FF2B5EF4-FFF2-40B4-BE49-F238E27FC236}">
                <a16:creationId xmlns:a16="http://schemas.microsoft.com/office/drawing/2014/main" id="{47950B1F-275D-4A58-A3B6-4DF7358927D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53" name="Footer Placeholder 3">
            <a:extLst>
              <a:ext uri="{FF2B5EF4-FFF2-40B4-BE49-F238E27FC236}">
                <a16:creationId xmlns:a16="http://schemas.microsoft.com/office/drawing/2014/main" id="{AA30DA2C-16CC-6CB5-D1FF-EA4DF59F8679}"/>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54" name="Slide Number Placeholder 4">
            <a:extLst>
              <a:ext uri="{FF2B5EF4-FFF2-40B4-BE49-F238E27FC236}">
                <a16:creationId xmlns:a16="http://schemas.microsoft.com/office/drawing/2014/main" id="{D408A05D-1941-2565-B50E-7D15043A0A19}"/>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grpSp>
        <p:nvGrpSpPr>
          <p:cNvPr id="4" name="Group 3">
            <a:extLst>
              <a:ext uri="{FF2B5EF4-FFF2-40B4-BE49-F238E27FC236}">
                <a16:creationId xmlns:a16="http://schemas.microsoft.com/office/drawing/2014/main" id="{3F1E99EF-48C0-8749-D6AD-FD7841B35294}"/>
              </a:ext>
            </a:extLst>
          </p:cNvPr>
          <p:cNvGrpSpPr/>
          <p:nvPr userDrawn="1"/>
        </p:nvGrpSpPr>
        <p:grpSpPr>
          <a:xfrm>
            <a:off x="509513" y="2062219"/>
            <a:ext cx="652672" cy="646330"/>
            <a:chOff x="457200" y="1963684"/>
            <a:chExt cx="795131" cy="787408"/>
          </a:xfrm>
        </p:grpSpPr>
        <p:pic>
          <p:nvPicPr>
            <p:cNvPr id="85" name="Picture 84">
              <a:extLst>
                <a:ext uri="{FF2B5EF4-FFF2-40B4-BE49-F238E27FC236}">
                  <a16:creationId xmlns:a16="http://schemas.microsoft.com/office/drawing/2014/main" id="{F27E7182-372A-C1B1-44E8-9A9DB71261D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2264673"/>
              <a:ext cx="441147" cy="441147"/>
            </a:xfrm>
            <a:prstGeom prst="rect">
              <a:avLst/>
            </a:prstGeom>
          </p:spPr>
        </p:pic>
        <p:sp>
          <p:nvSpPr>
            <p:cNvPr id="86" name="Rectangle 85">
              <a:extLst>
                <a:ext uri="{FF2B5EF4-FFF2-40B4-BE49-F238E27FC236}">
                  <a16:creationId xmlns:a16="http://schemas.microsoft.com/office/drawing/2014/main" id="{873A4C97-E048-B30F-BCA7-6C46982FD768}"/>
                </a:ext>
              </a:extLst>
            </p:cNvPr>
            <p:cNvSpPr/>
            <p:nvPr userDrawn="1"/>
          </p:nvSpPr>
          <p:spPr>
            <a:xfrm>
              <a:off x="457200" y="198896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87" name="TextBox 14">
              <a:extLst>
                <a:ext uri="{FF2B5EF4-FFF2-40B4-BE49-F238E27FC236}">
                  <a16:creationId xmlns:a16="http://schemas.microsoft.com/office/drawing/2014/main" id="{92D2A54F-6C83-F8C8-B2F3-ADD75B7FDEDA}"/>
                </a:ext>
              </a:extLst>
            </p:cNvPr>
            <p:cNvSpPr txBox="1"/>
            <p:nvPr userDrawn="1"/>
          </p:nvSpPr>
          <p:spPr>
            <a:xfrm>
              <a:off x="615182" y="1963684"/>
              <a:ext cx="637149" cy="78740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mj-lt"/>
                  <a:cs typeface="Arial" panose="020B0604020202020204" pitchFamily="34" charset="0"/>
                </a:rPr>
                <a:t>1</a:t>
              </a:r>
            </a:p>
          </p:txBody>
        </p:sp>
      </p:grpSp>
      <p:grpSp>
        <p:nvGrpSpPr>
          <p:cNvPr id="5" name="Group 4">
            <a:extLst>
              <a:ext uri="{FF2B5EF4-FFF2-40B4-BE49-F238E27FC236}">
                <a16:creationId xmlns:a16="http://schemas.microsoft.com/office/drawing/2014/main" id="{FF2CE994-1935-2E6C-9262-8EDB90ADA1F5}"/>
              </a:ext>
            </a:extLst>
          </p:cNvPr>
          <p:cNvGrpSpPr/>
          <p:nvPr userDrawn="1"/>
        </p:nvGrpSpPr>
        <p:grpSpPr>
          <a:xfrm>
            <a:off x="509513" y="2890515"/>
            <a:ext cx="652671" cy="646331"/>
            <a:chOff x="457200" y="3003979"/>
            <a:chExt cx="795130" cy="787407"/>
          </a:xfrm>
        </p:grpSpPr>
        <p:pic>
          <p:nvPicPr>
            <p:cNvPr id="82" name="Picture 81">
              <a:extLst>
                <a:ext uri="{FF2B5EF4-FFF2-40B4-BE49-F238E27FC236}">
                  <a16:creationId xmlns:a16="http://schemas.microsoft.com/office/drawing/2014/main" id="{50714DA1-275B-4953-5938-61FD604A3A6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3308282"/>
              <a:ext cx="441147" cy="441147"/>
            </a:xfrm>
            <a:prstGeom prst="rect">
              <a:avLst/>
            </a:prstGeom>
          </p:spPr>
        </p:pic>
        <p:sp>
          <p:nvSpPr>
            <p:cNvPr id="83" name="Rectangle 82">
              <a:extLst>
                <a:ext uri="{FF2B5EF4-FFF2-40B4-BE49-F238E27FC236}">
                  <a16:creationId xmlns:a16="http://schemas.microsoft.com/office/drawing/2014/main" id="{3E6ED863-2EA8-4DE9-A40E-90C905A7DFC7}"/>
                </a:ext>
              </a:extLst>
            </p:cNvPr>
            <p:cNvSpPr/>
            <p:nvPr userDrawn="1"/>
          </p:nvSpPr>
          <p:spPr>
            <a:xfrm>
              <a:off x="457200" y="3029255"/>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84" name="TextBox 18">
              <a:extLst>
                <a:ext uri="{FF2B5EF4-FFF2-40B4-BE49-F238E27FC236}">
                  <a16:creationId xmlns:a16="http://schemas.microsoft.com/office/drawing/2014/main" id="{88FC992E-7FFD-4605-8EC0-7323E82426B3}"/>
                </a:ext>
              </a:extLst>
            </p:cNvPr>
            <p:cNvSpPr txBox="1"/>
            <p:nvPr userDrawn="1"/>
          </p:nvSpPr>
          <p:spPr>
            <a:xfrm>
              <a:off x="615182" y="3003979"/>
              <a:ext cx="447331" cy="78740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Baskerville" panose="02020502070401020303" pitchFamily="18" charset="0"/>
                  <a:ea typeface="Baskerville" panose="02020502070401020303" pitchFamily="18" charset="0"/>
                  <a:cs typeface="Arial" panose="020B0604020202020204" pitchFamily="34" charset="0"/>
                </a:rPr>
                <a:t>2</a:t>
              </a:r>
            </a:p>
          </p:txBody>
        </p:sp>
      </p:grpSp>
      <p:grpSp>
        <p:nvGrpSpPr>
          <p:cNvPr id="6" name="Group 5">
            <a:extLst>
              <a:ext uri="{FF2B5EF4-FFF2-40B4-BE49-F238E27FC236}">
                <a16:creationId xmlns:a16="http://schemas.microsoft.com/office/drawing/2014/main" id="{D4394F7E-C572-3C45-CD6A-0A146C8C2131}"/>
              </a:ext>
            </a:extLst>
          </p:cNvPr>
          <p:cNvGrpSpPr/>
          <p:nvPr userDrawn="1"/>
        </p:nvGrpSpPr>
        <p:grpSpPr>
          <a:xfrm>
            <a:off x="509513" y="3718807"/>
            <a:ext cx="652671" cy="610483"/>
            <a:chOff x="457200" y="4044274"/>
            <a:chExt cx="795130" cy="743734"/>
          </a:xfrm>
        </p:grpSpPr>
        <p:pic>
          <p:nvPicPr>
            <p:cNvPr id="79" name="Picture 78">
              <a:extLst>
                <a:ext uri="{FF2B5EF4-FFF2-40B4-BE49-F238E27FC236}">
                  <a16:creationId xmlns:a16="http://schemas.microsoft.com/office/drawing/2014/main" id="{ACC68580-A055-10E3-0035-9814CA4CA96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4346861"/>
              <a:ext cx="441147" cy="441147"/>
            </a:xfrm>
            <a:prstGeom prst="rect">
              <a:avLst/>
            </a:prstGeom>
          </p:spPr>
        </p:pic>
        <p:sp>
          <p:nvSpPr>
            <p:cNvPr id="80" name="Rectangle 79">
              <a:extLst>
                <a:ext uri="{FF2B5EF4-FFF2-40B4-BE49-F238E27FC236}">
                  <a16:creationId xmlns:a16="http://schemas.microsoft.com/office/drawing/2014/main" id="{F7F56678-B0F1-F09A-9EF8-DEC942E6C121}"/>
                </a:ext>
              </a:extLst>
            </p:cNvPr>
            <p:cNvSpPr/>
            <p:nvPr userDrawn="1"/>
          </p:nvSpPr>
          <p:spPr>
            <a:xfrm>
              <a:off x="457200" y="406955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81" name="TextBox 22">
              <a:extLst>
                <a:ext uri="{FF2B5EF4-FFF2-40B4-BE49-F238E27FC236}">
                  <a16:creationId xmlns:a16="http://schemas.microsoft.com/office/drawing/2014/main" id="{B9D841EC-F8CC-3CB3-03A1-BBD262614B1E}"/>
                </a:ext>
              </a:extLst>
            </p:cNvPr>
            <p:cNvSpPr txBox="1"/>
            <p:nvPr userDrawn="1"/>
          </p:nvSpPr>
          <p:spPr>
            <a:xfrm>
              <a:off x="612293" y="4044274"/>
              <a:ext cx="412291"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mj-lt"/>
                  <a:cs typeface="Arial" panose="020B0604020202020204" pitchFamily="34" charset="0"/>
                </a:rPr>
                <a:t>3</a:t>
              </a:r>
            </a:p>
          </p:txBody>
        </p:sp>
      </p:grpSp>
      <p:grpSp>
        <p:nvGrpSpPr>
          <p:cNvPr id="7" name="Group 6">
            <a:extLst>
              <a:ext uri="{FF2B5EF4-FFF2-40B4-BE49-F238E27FC236}">
                <a16:creationId xmlns:a16="http://schemas.microsoft.com/office/drawing/2014/main" id="{4E453109-415A-96A4-4F80-0D83DA0C9434}"/>
              </a:ext>
            </a:extLst>
          </p:cNvPr>
          <p:cNvGrpSpPr/>
          <p:nvPr userDrawn="1"/>
        </p:nvGrpSpPr>
        <p:grpSpPr>
          <a:xfrm>
            <a:off x="509513" y="4511254"/>
            <a:ext cx="652671" cy="609172"/>
            <a:chOff x="457200" y="5084570"/>
            <a:chExt cx="795130" cy="742137"/>
          </a:xfrm>
        </p:grpSpPr>
        <p:pic>
          <p:nvPicPr>
            <p:cNvPr id="76" name="Picture 75">
              <a:extLst>
                <a:ext uri="{FF2B5EF4-FFF2-40B4-BE49-F238E27FC236}">
                  <a16:creationId xmlns:a16="http://schemas.microsoft.com/office/drawing/2014/main" id="{EC71E7DF-AAF9-468E-D964-11CCE069B44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5385559"/>
              <a:ext cx="441147" cy="441147"/>
            </a:xfrm>
            <a:prstGeom prst="rect">
              <a:avLst/>
            </a:prstGeom>
          </p:spPr>
        </p:pic>
        <p:sp>
          <p:nvSpPr>
            <p:cNvPr id="77" name="Rectangle 76">
              <a:extLst>
                <a:ext uri="{FF2B5EF4-FFF2-40B4-BE49-F238E27FC236}">
                  <a16:creationId xmlns:a16="http://schemas.microsoft.com/office/drawing/2014/main" id="{9D903C4B-E0B7-D1E5-75BE-815AA734F1F9}"/>
                </a:ext>
              </a:extLst>
            </p:cNvPr>
            <p:cNvSpPr/>
            <p:nvPr userDrawn="1"/>
          </p:nvSpPr>
          <p:spPr>
            <a:xfrm>
              <a:off x="457200" y="5109846"/>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8" name="TextBox 26">
              <a:extLst>
                <a:ext uri="{FF2B5EF4-FFF2-40B4-BE49-F238E27FC236}">
                  <a16:creationId xmlns:a16="http://schemas.microsoft.com/office/drawing/2014/main" id="{6A1B0DC6-DD46-97AA-4672-FC461B3DA88F}"/>
                </a:ext>
              </a:extLst>
            </p:cNvPr>
            <p:cNvSpPr txBox="1"/>
            <p:nvPr userDrawn="1"/>
          </p:nvSpPr>
          <p:spPr>
            <a:xfrm>
              <a:off x="612293" y="5084570"/>
              <a:ext cx="412291" cy="646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mj-lt"/>
                  <a:cs typeface="Arial" panose="020B0604020202020204" pitchFamily="34" charset="0"/>
                </a:rPr>
                <a:t>4</a:t>
              </a:r>
            </a:p>
          </p:txBody>
        </p:sp>
      </p:grpSp>
      <p:grpSp>
        <p:nvGrpSpPr>
          <p:cNvPr id="9" name="Group 8">
            <a:extLst>
              <a:ext uri="{FF2B5EF4-FFF2-40B4-BE49-F238E27FC236}">
                <a16:creationId xmlns:a16="http://schemas.microsoft.com/office/drawing/2014/main" id="{1CFDAEF6-2075-A28A-3C1F-DAD3B1C1C504}"/>
              </a:ext>
            </a:extLst>
          </p:cNvPr>
          <p:cNvGrpSpPr/>
          <p:nvPr userDrawn="1"/>
        </p:nvGrpSpPr>
        <p:grpSpPr>
          <a:xfrm>
            <a:off x="6128442" y="2072166"/>
            <a:ext cx="652671" cy="646332"/>
            <a:chOff x="6096000" y="1975792"/>
            <a:chExt cx="795130" cy="787407"/>
          </a:xfrm>
        </p:grpSpPr>
        <p:pic>
          <p:nvPicPr>
            <p:cNvPr id="73" name="Picture 72">
              <a:extLst>
                <a:ext uri="{FF2B5EF4-FFF2-40B4-BE49-F238E27FC236}">
                  <a16:creationId xmlns:a16="http://schemas.microsoft.com/office/drawing/2014/main" id="{837B9544-ACBB-7487-91B6-2A20DBE5444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449982" y="2264673"/>
              <a:ext cx="441147" cy="441147"/>
            </a:xfrm>
            <a:prstGeom prst="rect">
              <a:avLst/>
            </a:prstGeom>
          </p:spPr>
        </p:pic>
        <p:sp>
          <p:nvSpPr>
            <p:cNvPr id="74" name="Rectangle 73">
              <a:extLst>
                <a:ext uri="{FF2B5EF4-FFF2-40B4-BE49-F238E27FC236}">
                  <a16:creationId xmlns:a16="http://schemas.microsoft.com/office/drawing/2014/main" id="{B4B50B10-318E-3273-5D98-E6B42F501114}"/>
                </a:ext>
              </a:extLst>
            </p:cNvPr>
            <p:cNvSpPr/>
            <p:nvPr userDrawn="1"/>
          </p:nvSpPr>
          <p:spPr>
            <a:xfrm>
              <a:off x="6096000" y="198896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5" name="TextBox 30">
              <a:extLst>
                <a:ext uri="{FF2B5EF4-FFF2-40B4-BE49-F238E27FC236}">
                  <a16:creationId xmlns:a16="http://schemas.microsoft.com/office/drawing/2014/main" id="{31869060-4439-DCB8-47F5-4D3B2C56B8F8}"/>
                </a:ext>
              </a:extLst>
            </p:cNvPr>
            <p:cNvSpPr txBox="1"/>
            <p:nvPr userDrawn="1"/>
          </p:nvSpPr>
          <p:spPr>
            <a:xfrm>
              <a:off x="6263202" y="1975792"/>
              <a:ext cx="412291" cy="78740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mj-lt"/>
                  <a:cs typeface="Arial" panose="020B0604020202020204" pitchFamily="34" charset="0"/>
                </a:rPr>
                <a:t>6</a:t>
              </a:r>
            </a:p>
          </p:txBody>
        </p:sp>
      </p:grpSp>
      <p:grpSp>
        <p:nvGrpSpPr>
          <p:cNvPr id="10" name="Group 9">
            <a:extLst>
              <a:ext uri="{FF2B5EF4-FFF2-40B4-BE49-F238E27FC236}">
                <a16:creationId xmlns:a16="http://schemas.microsoft.com/office/drawing/2014/main" id="{AD880DF6-B91F-7B02-8182-9E61FFDE756F}"/>
              </a:ext>
            </a:extLst>
          </p:cNvPr>
          <p:cNvGrpSpPr/>
          <p:nvPr userDrawn="1"/>
        </p:nvGrpSpPr>
        <p:grpSpPr>
          <a:xfrm>
            <a:off x="6128442" y="2879715"/>
            <a:ext cx="652671" cy="646330"/>
            <a:chOff x="6096000" y="2991870"/>
            <a:chExt cx="795130" cy="787406"/>
          </a:xfrm>
        </p:grpSpPr>
        <p:pic>
          <p:nvPicPr>
            <p:cNvPr id="70" name="Picture 69">
              <a:extLst>
                <a:ext uri="{FF2B5EF4-FFF2-40B4-BE49-F238E27FC236}">
                  <a16:creationId xmlns:a16="http://schemas.microsoft.com/office/drawing/2014/main" id="{0D5DE7B3-A342-00B5-CE8F-38082058860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449982" y="3308281"/>
              <a:ext cx="441147" cy="441147"/>
            </a:xfrm>
            <a:prstGeom prst="rect">
              <a:avLst/>
            </a:prstGeom>
          </p:spPr>
        </p:pic>
        <p:sp>
          <p:nvSpPr>
            <p:cNvPr id="71" name="Rectangle 70">
              <a:extLst>
                <a:ext uri="{FF2B5EF4-FFF2-40B4-BE49-F238E27FC236}">
                  <a16:creationId xmlns:a16="http://schemas.microsoft.com/office/drawing/2014/main" id="{C203967E-15B1-60D5-C183-D586DC80EA49}"/>
                </a:ext>
              </a:extLst>
            </p:cNvPr>
            <p:cNvSpPr/>
            <p:nvPr userDrawn="1"/>
          </p:nvSpPr>
          <p:spPr>
            <a:xfrm>
              <a:off x="6096000" y="3029254"/>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2" name="TextBox 34">
              <a:extLst>
                <a:ext uri="{FF2B5EF4-FFF2-40B4-BE49-F238E27FC236}">
                  <a16:creationId xmlns:a16="http://schemas.microsoft.com/office/drawing/2014/main" id="{DA14CA13-EE7D-91C2-3938-0C77FE7CFE0A}"/>
                </a:ext>
              </a:extLst>
            </p:cNvPr>
            <p:cNvSpPr txBox="1"/>
            <p:nvPr userDrawn="1"/>
          </p:nvSpPr>
          <p:spPr>
            <a:xfrm>
              <a:off x="6251093" y="2991870"/>
              <a:ext cx="412291" cy="78740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mj-lt"/>
                  <a:cs typeface="Arial" panose="020B0604020202020204" pitchFamily="34" charset="0"/>
                </a:rPr>
                <a:t>7</a:t>
              </a:r>
            </a:p>
          </p:txBody>
        </p:sp>
      </p:grpSp>
      <p:grpSp>
        <p:nvGrpSpPr>
          <p:cNvPr id="11" name="Group 10">
            <a:extLst>
              <a:ext uri="{FF2B5EF4-FFF2-40B4-BE49-F238E27FC236}">
                <a16:creationId xmlns:a16="http://schemas.microsoft.com/office/drawing/2014/main" id="{9FCAD08E-1570-E2B2-ADCE-7959414B82CE}"/>
              </a:ext>
            </a:extLst>
          </p:cNvPr>
          <p:cNvGrpSpPr/>
          <p:nvPr userDrawn="1"/>
        </p:nvGrpSpPr>
        <p:grpSpPr>
          <a:xfrm>
            <a:off x="6128442" y="3687275"/>
            <a:ext cx="652671" cy="646331"/>
            <a:chOff x="6096000" y="4032166"/>
            <a:chExt cx="795130" cy="787406"/>
          </a:xfrm>
        </p:grpSpPr>
        <p:pic>
          <p:nvPicPr>
            <p:cNvPr id="67" name="Picture 66">
              <a:extLst>
                <a:ext uri="{FF2B5EF4-FFF2-40B4-BE49-F238E27FC236}">
                  <a16:creationId xmlns:a16="http://schemas.microsoft.com/office/drawing/2014/main" id="{BC31D05A-462D-C8BD-2B3C-90D4F57B435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449982" y="4346861"/>
              <a:ext cx="441147" cy="441147"/>
            </a:xfrm>
            <a:prstGeom prst="rect">
              <a:avLst/>
            </a:prstGeom>
          </p:spPr>
        </p:pic>
        <p:sp>
          <p:nvSpPr>
            <p:cNvPr id="68" name="Rectangle 67">
              <a:extLst>
                <a:ext uri="{FF2B5EF4-FFF2-40B4-BE49-F238E27FC236}">
                  <a16:creationId xmlns:a16="http://schemas.microsoft.com/office/drawing/2014/main" id="{95CE0093-D67E-DBDB-5AF8-5A2BBC84CB98}"/>
                </a:ext>
              </a:extLst>
            </p:cNvPr>
            <p:cNvSpPr/>
            <p:nvPr userDrawn="1"/>
          </p:nvSpPr>
          <p:spPr>
            <a:xfrm>
              <a:off x="6096000" y="4069550"/>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9" name="TextBox 38">
              <a:extLst>
                <a:ext uri="{FF2B5EF4-FFF2-40B4-BE49-F238E27FC236}">
                  <a16:creationId xmlns:a16="http://schemas.microsoft.com/office/drawing/2014/main" id="{FC4617AF-33A7-D21A-4EE0-3D5F2B95F2C1}"/>
                </a:ext>
              </a:extLst>
            </p:cNvPr>
            <p:cNvSpPr txBox="1"/>
            <p:nvPr userDrawn="1"/>
          </p:nvSpPr>
          <p:spPr>
            <a:xfrm>
              <a:off x="6275310" y="4032166"/>
              <a:ext cx="412291" cy="78740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mj-lt"/>
                  <a:cs typeface="Arial" panose="020B0604020202020204" pitchFamily="34" charset="0"/>
                </a:rPr>
                <a:t>8</a:t>
              </a:r>
            </a:p>
          </p:txBody>
        </p:sp>
      </p:grpSp>
      <p:grpSp>
        <p:nvGrpSpPr>
          <p:cNvPr id="16" name="Group 15">
            <a:extLst>
              <a:ext uri="{FF2B5EF4-FFF2-40B4-BE49-F238E27FC236}">
                <a16:creationId xmlns:a16="http://schemas.microsoft.com/office/drawing/2014/main" id="{868B0A19-7382-ED97-6502-4FCC4DAEDB23}"/>
              </a:ext>
            </a:extLst>
          </p:cNvPr>
          <p:cNvGrpSpPr/>
          <p:nvPr userDrawn="1"/>
        </p:nvGrpSpPr>
        <p:grpSpPr>
          <a:xfrm>
            <a:off x="6128442" y="4494831"/>
            <a:ext cx="652671" cy="646331"/>
            <a:chOff x="6096000" y="5072461"/>
            <a:chExt cx="795130" cy="787406"/>
          </a:xfrm>
        </p:grpSpPr>
        <p:pic>
          <p:nvPicPr>
            <p:cNvPr id="64" name="Picture 63">
              <a:extLst>
                <a:ext uri="{FF2B5EF4-FFF2-40B4-BE49-F238E27FC236}">
                  <a16:creationId xmlns:a16="http://schemas.microsoft.com/office/drawing/2014/main" id="{E950E53A-EAED-2150-F889-22438F04465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449982" y="5385558"/>
              <a:ext cx="441147" cy="441147"/>
            </a:xfrm>
            <a:prstGeom prst="rect">
              <a:avLst/>
            </a:prstGeom>
          </p:spPr>
        </p:pic>
        <p:sp>
          <p:nvSpPr>
            <p:cNvPr id="65" name="Rectangle 64">
              <a:extLst>
                <a:ext uri="{FF2B5EF4-FFF2-40B4-BE49-F238E27FC236}">
                  <a16:creationId xmlns:a16="http://schemas.microsoft.com/office/drawing/2014/main" id="{1006F96B-1996-82FC-F3B7-471CF86DA8EC}"/>
                </a:ext>
              </a:extLst>
            </p:cNvPr>
            <p:cNvSpPr/>
            <p:nvPr userDrawn="1"/>
          </p:nvSpPr>
          <p:spPr>
            <a:xfrm>
              <a:off x="6096000" y="5109845"/>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6" name="TextBox 42">
              <a:extLst>
                <a:ext uri="{FF2B5EF4-FFF2-40B4-BE49-F238E27FC236}">
                  <a16:creationId xmlns:a16="http://schemas.microsoft.com/office/drawing/2014/main" id="{D118E790-29EA-CFC6-8E2B-74FA70A6D111}"/>
                </a:ext>
              </a:extLst>
            </p:cNvPr>
            <p:cNvSpPr txBox="1"/>
            <p:nvPr userDrawn="1"/>
          </p:nvSpPr>
          <p:spPr>
            <a:xfrm>
              <a:off x="6263202" y="5072461"/>
              <a:ext cx="412291" cy="78740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mj-lt"/>
                  <a:cs typeface="Arial" panose="020B0604020202020204" pitchFamily="34" charset="0"/>
                </a:rPr>
                <a:t>9</a:t>
              </a:r>
            </a:p>
          </p:txBody>
        </p:sp>
      </p:grpSp>
      <p:grpSp>
        <p:nvGrpSpPr>
          <p:cNvPr id="52" name="Group 51">
            <a:extLst>
              <a:ext uri="{FF2B5EF4-FFF2-40B4-BE49-F238E27FC236}">
                <a16:creationId xmlns:a16="http://schemas.microsoft.com/office/drawing/2014/main" id="{7F36DE5A-D2C8-C3A9-CE38-30CE7F14443F}"/>
              </a:ext>
            </a:extLst>
          </p:cNvPr>
          <p:cNvGrpSpPr/>
          <p:nvPr userDrawn="1"/>
        </p:nvGrpSpPr>
        <p:grpSpPr>
          <a:xfrm>
            <a:off x="519452" y="5302394"/>
            <a:ext cx="652671" cy="646332"/>
            <a:chOff x="457200" y="5084570"/>
            <a:chExt cx="795130" cy="787407"/>
          </a:xfrm>
        </p:grpSpPr>
        <p:pic>
          <p:nvPicPr>
            <p:cNvPr id="61" name="Picture 60">
              <a:extLst>
                <a:ext uri="{FF2B5EF4-FFF2-40B4-BE49-F238E27FC236}">
                  <a16:creationId xmlns:a16="http://schemas.microsoft.com/office/drawing/2014/main" id="{BB37D4E7-A64D-B6C3-3E20-F62E78111C1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1182" y="5385559"/>
              <a:ext cx="441147" cy="441147"/>
            </a:xfrm>
            <a:prstGeom prst="rect">
              <a:avLst/>
            </a:prstGeom>
          </p:spPr>
        </p:pic>
        <p:sp>
          <p:nvSpPr>
            <p:cNvPr id="62" name="Rectangle 61">
              <a:extLst>
                <a:ext uri="{FF2B5EF4-FFF2-40B4-BE49-F238E27FC236}">
                  <a16:creationId xmlns:a16="http://schemas.microsoft.com/office/drawing/2014/main" id="{BF16F4B1-55ED-BC5F-8D3E-D894E0DB4FF5}"/>
                </a:ext>
              </a:extLst>
            </p:cNvPr>
            <p:cNvSpPr/>
            <p:nvPr userDrawn="1"/>
          </p:nvSpPr>
          <p:spPr>
            <a:xfrm>
              <a:off x="457200" y="5109846"/>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3" name="TextBox 27">
              <a:extLst>
                <a:ext uri="{FF2B5EF4-FFF2-40B4-BE49-F238E27FC236}">
                  <a16:creationId xmlns:a16="http://schemas.microsoft.com/office/drawing/2014/main" id="{03F38720-0661-02A1-0A90-1866A4663980}"/>
                </a:ext>
              </a:extLst>
            </p:cNvPr>
            <p:cNvSpPr txBox="1"/>
            <p:nvPr userDrawn="1"/>
          </p:nvSpPr>
          <p:spPr>
            <a:xfrm>
              <a:off x="612293" y="5084570"/>
              <a:ext cx="412291" cy="78740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mj-lt"/>
                  <a:cs typeface="Arial" panose="020B0604020202020204" pitchFamily="34" charset="0"/>
                </a:rPr>
                <a:t>5</a:t>
              </a:r>
            </a:p>
          </p:txBody>
        </p:sp>
      </p:grpSp>
      <p:grpSp>
        <p:nvGrpSpPr>
          <p:cNvPr id="55" name="Group 54">
            <a:extLst>
              <a:ext uri="{FF2B5EF4-FFF2-40B4-BE49-F238E27FC236}">
                <a16:creationId xmlns:a16="http://schemas.microsoft.com/office/drawing/2014/main" id="{6266D061-F06D-B879-0E0C-15BA3B312FB5}"/>
              </a:ext>
            </a:extLst>
          </p:cNvPr>
          <p:cNvGrpSpPr/>
          <p:nvPr userDrawn="1"/>
        </p:nvGrpSpPr>
        <p:grpSpPr>
          <a:xfrm>
            <a:off x="6128442" y="5302387"/>
            <a:ext cx="652672" cy="646331"/>
            <a:chOff x="6096000" y="5072461"/>
            <a:chExt cx="795131" cy="787406"/>
          </a:xfrm>
        </p:grpSpPr>
        <p:pic>
          <p:nvPicPr>
            <p:cNvPr id="58" name="Picture 57">
              <a:extLst>
                <a:ext uri="{FF2B5EF4-FFF2-40B4-BE49-F238E27FC236}">
                  <a16:creationId xmlns:a16="http://schemas.microsoft.com/office/drawing/2014/main" id="{F37CA96A-7677-CF6D-642C-AB159103C52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449982" y="5385558"/>
              <a:ext cx="441147" cy="441147"/>
            </a:xfrm>
            <a:prstGeom prst="rect">
              <a:avLst/>
            </a:prstGeom>
          </p:spPr>
        </p:pic>
        <p:sp>
          <p:nvSpPr>
            <p:cNvPr id="59" name="Rectangle 58">
              <a:extLst>
                <a:ext uri="{FF2B5EF4-FFF2-40B4-BE49-F238E27FC236}">
                  <a16:creationId xmlns:a16="http://schemas.microsoft.com/office/drawing/2014/main" id="{D16A3DF9-CC7F-F669-4AEB-56AF6B1E4A59}"/>
                </a:ext>
              </a:extLst>
            </p:cNvPr>
            <p:cNvSpPr/>
            <p:nvPr userDrawn="1"/>
          </p:nvSpPr>
          <p:spPr>
            <a:xfrm>
              <a:off x="6096000" y="5109845"/>
              <a:ext cx="795130" cy="7168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0" name="TextBox 51">
              <a:extLst>
                <a:ext uri="{FF2B5EF4-FFF2-40B4-BE49-F238E27FC236}">
                  <a16:creationId xmlns:a16="http://schemas.microsoft.com/office/drawing/2014/main" id="{3683C6F2-4C16-1D57-54BD-F092A3C81E71}"/>
                </a:ext>
              </a:extLst>
            </p:cNvPr>
            <p:cNvSpPr txBox="1"/>
            <p:nvPr userDrawn="1"/>
          </p:nvSpPr>
          <p:spPr>
            <a:xfrm>
              <a:off x="6096001" y="5072461"/>
              <a:ext cx="795130" cy="78740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0" dirty="0">
                  <a:solidFill>
                    <a:schemeClr val="accent1"/>
                  </a:solidFill>
                  <a:latin typeface="+mj-lt"/>
                  <a:cs typeface="Arial" panose="020B0604020202020204" pitchFamily="34" charset="0"/>
                </a:rPr>
                <a:t>10</a:t>
              </a:r>
            </a:p>
          </p:txBody>
        </p:sp>
      </p:grpSp>
      <p:sp>
        <p:nvSpPr>
          <p:cNvPr id="41" name="Content Placeholder 6">
            <a:extLst>
              <a:ext uri="{FF2B5EF4-FFF2-40B4-BE49-F238E27FC236}">
                <a16:creationId xmlns:a16="http://schemas.microsoft.com/office/drawing/2014/main" id="{18B590D4-38DF-B7B1-ECFB-2D2FB66B4206}"/>
              </a:ext>
            </a:extLst>
          </p:cNvPr>
          <p:cNvSpPr>
            <a:spLocks noGrp="1"/>
          </p:cNvSpPr>
          <p:nvPr>
            <p:ph sz="half" idx="20"/>
          </p:nvPr>
        </p:nvSpPr>
        <p:spPr>
          <a:xfrm>
            <a:off x="1323064" y="20292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2" name="Content Placeholder 6">
            <a:extLst>
              <a:ext uri="{FF2B5EF4-FFF2-40B4-BE49-F238E27FC236}">
                <a16:creationId xmlns:a16="http://schemas.microsoft.com/office/drawing/2014/main" id="{EAE5CC70-2394-7E5C-08E2-99EBFA624F4F}"/>
              </a:ext>
            </a:extLst>
          </p:cNvPr>
          <p:cNvSpPr>
            <a:spLocks noGrp="1"/>
          </p:cNvSpPr>
          <p:nvPr>
            <p:ph sz="half" idx="21"/>
          </p:nvPr>
        </p:nvSpPr>
        <p:spPr>
          <a:xfrm>
            <a:off x="1323064" y="36294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3" name="Content Placeholder 6">
            <a:extLst>
              <a:ext uri="{FF2B5EF4-FFF2-40B4-BE49-F238E27FC236}">
                <a16:creationId xmlns:a16="http://schemas.microsoft.com/office/drawing/2014/main" id="{3B27E588-F98B-45C6-264D-69295AED1069}"/>
              </a:ext>
            </a:extLst>
          </p:cNvPr>
          <p:cNvSpPr>
            <a:spLocks noGrp="1"/>
          </p:cNvSpPr>
          <p:nvPr>
            <p:ph sz="half" idx="22"/>
          </p:nvPr>
        </p:nvSpPr>
        <p:spPr>
          <a:xfrm>
            <a:off x="1323064" y="28293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4" name="Content Placeholder 6">
            <a:extLst>
              <a:ext uri="{FF2B5EF4-FFF2-40B4-BE49-F238E27FC236}">
                <a16:creationId xmlns:a16="http://schemas.microsoft.com/office/drawing/2014/main" id="{9A587F18-BBC4-4294-7AA9-1A292902B4EE}"/>
              </a:ext>
            </a:extLst>
          </p:cNvPr>
          <p:cNvSpPr>
            <a:spLocks noGrp="1"/>
          </p:cNvSpPr>
          <p:nvPr>
            <p:ph sz="half" idx="23"/>
          </p:nvPr>
        </p:nvSpPr>
        <p:spPr>
          <a:xfrm>
            <a:off x="1323064" y="52296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5" name="Content Placeholder 6">
            <a:extLst>
              <a:ext uri="{FF2B5EF4-FFF2-40B4-BE49-F238E27FC236}">
                <a16:creationId xmlns:a16="http://schemas.microsoft.com/office/drawing/2014/main" id="{D03D3A8E-17D0-33AC-AD09-33F4EA050E2B}"/>
              </a:ext>
            </a:extLst>
          </p:cNvPr>
          <p:cNvSpPr>
            <a:spLocks noGrp="1"/>
          </p:cNvSpPr>
          <p:nvPr>
            <p:ph sz="half" idx="24"/>
          </p:nvPr>
        </p:nvSpPr>
        <p:spPr>
          <a:xfrm>
            <a:off x="1323064" y="44295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6" name="Content Placeholder 6">
            <a:extLst>
              <a:ext uri="{FF2B5EF4-FFF2-40B4-BE49-F238E27FC236}">
                <a16:creationId xmlns:a16="http://schemas.microsoft.com/office/drawing/2014/main" id="{E0DF1929-8C2C-277E-EB01-BC6BB037BF1C}"/>
              </a:ext>
            </a:extLst>
          </p:cNvPr>
          <p:cNvSpPr>
            <a:spLocks noGrp="1"/>
          </p:cNvSpPr>
          <p:nvPr>
            <p:ph sz="half" idx="25"/>
          </p:nvPr>
        </p:nvSpPr>
        <p:spPr>
          <a:xfrm>
            <a:off x="6976732" y="20292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7" name="Content Placeholder 6">
            <a:extLst>
              <a:ext uri="{FF2B5EF4-FFF2-40B4-BE49-F238E27FC236}">
                <a16:creationId xmlns:a16="http://schemas.microsoft.com/office/drawing/2014/main" id="{15F42717-00DF-2328-A1B5-6B85AF4803E6}"/>
              </a:ext>
            </a:extLst>
          </p:cNvPr>
          <p:cNvSpPr>
            <a:spLocks noGrp="1"/>
          </p:cNvSpPr>
          <p:nvPr>
            <p:ph sz="half" idx="26"/>
          </p:nvPr>
        </p:nvSpPr>
        <p:spPr>
          <a:xfrm>
            <a:off x="6976732" y="36294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8" name="Content Placeholder 6">
            <a:extLst>
              <a:ext uri="{FF2B5EF4-FFF2-40B4-BE49-F238E27FC236}">
                <a16:creationId xmlns:a16="http://schemas.microsoft.com/office/drawing/2014/main" id="{B0926701-36E4-0850-6B00-056B4756428F}"/>
              </a:ext>
            </a:extLst>
          </p:cNvPr>
          <p:cNvSpPr>
            <a:spLocks noGrp="1"/>
          </p:cNvSpPr>
          <p:nvPr>
            <p:ph sz="half" idx="27"/>
          </p:nvPr>
        </p:nvSpPr>
        <p:spPr>
          <a:xfrm>
            <a:off x="6976732" y="28293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49" name="Content Placeholder 6">
            <a:extLst>
              <a:ext uri="{FF2B5EF4-FFF2-40B4-BE49-F238E27FC236}">
                <a16:creationId xmlns:a16="http://schemas.microsoft.com/office/drawing/2014/main" id="{EB88C8FB-2015-E7B9-6596-78F333906D96}"/>
              </a:ext>
            </a:extLst>
          </p:cNvPr>
          <p:cNvSpPr>
            <a:spLocks noGrp="1"/>
          </p:cNvSpPr>
          <p:nvPr>
            <p:ph sz="half" idx="28"/>
          </p:nvPr>
        </p:nvSpPr>
        <p:spPr>
          <a:xfrm>
            <a:off x="6976732" y="52296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
        <p:nvSpPr>
          <p:cNvPr id="50" name="Content Placeholder 6">
            <a:extLst>
              <a:ext uri="{FF2B5EF4-FFF2-40B4-BE49-F238E27FC236}">
                <a16:creationId xmlns:a16="http://schemas.microsoft.com/office/drawing/2014/main" id="{43F64EC9-9C9E-CD76-1547-521E7AEE94AC}"/>
              </a:ext>
            </a:extLst>
          </p:cNvPr>
          <p:cNvSpPr>
            <a:spLocks noGrp="1"/>
          </p:cNvSpPr>
          <p:nvPr>
            <p:ph sz="half" idx="29"/>
          </p:nvPr>
        </p:nvSpPr>
        <p:spPr>
          <a:xfrm>
            <a:off x="6976732" y="4429571"/>
            <a:ext cx="4114800" cy="742072"/>
          </a:xfrm>
        </p:spPr>
        <p:txBody>
          <a:bodyPr vert="horz" lIns="0" tIns="0" rIns="0" bIns="0" rtlCol="0" anchor="ctr">
            <a:noAutofit/>
          </a:bodyPr>
          <a:lstStyle>
            <a:lvl1pPr>
              <a:lnSpc>
                <a:spcPct val="100000"/>
              </a:lnSpc>
              <a:defRPr sz="2000"/>
            </a:lvl1pPr>
          </a:lstStyle>
          <a:p>
            <a:pPr marL="1588" lvl="0" indent="0">
              <a:buNone/>
            </a:pPr>
            <a:r>
              <a:rPr lang="en-US" sz="2400"/>
              <a:t>Click to edit Master text styles</a:t>
            </a:r>
          </a:p>
        </p:txBody>
      </p:sp>
    </p:spTree>
    <p:extLst>
      <p:ext uri="{BB962C8B-B14F-4D97-AF65-F5344CB8AC3E}">
        <p14:creationId xmlns:p14="http://schemas.microsoft.com/office/powerpoint/2010/main" val="1065421410"/>
      </p:ext>
    </p:extLst>
  </p:cSld>
  <p:clrMapOvr>
    <a:masterClrMapping/>
  </p:clrMapOvr>
  <p:extLst>
    <p:ext uri="{DCECCB84-F9BA-43D5-87BE-67443E8EF086}">
      <p15:sldGuideLst xmlns:p15="http://schemas.microsoft.com/office/powerpoint/2012/main">
        <p15:guide id="1" pos="2592">
          <p15:clr>
            <a:srgbClr val="FBAE40"/>
          </p15:clr>
        </p15:guide>
        <p15:guide id="2" pos="2688">
          <p15:clr>
            <a:srgbClr val="FBAE40"/>
          </p15:clr>
        </p15:guide>
        <p15:guide id="3" orient="horz" pos="1368">
          <p15:clr>
            <a:srgbClr val="FBAE40"/>
          </p15:clr>
        </p15:guide>
        <p15:guide id="4" orient="horz" pos="1464">
          <p15:clr>
            <a:srgbClr val="FBAE40"/>
          </p15:clr>
        </p15:guide>
        <p15:guide id="5" pos="5088">
          <p15:clr>
            <a:srgbClr val="FBAE40"/>
          </p15:clr>
        </p15:guide>
        <p15:guide id="6" pos="499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3 Pictur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B3571-766F-4CCB-BDD6-20FE89E621CC}"/>
              </a:ext>
            </a:extLst>
          </p:cNvPr>
          <p:cNvSpPr>
            <a:spLocks noGrp="1"/>
          </p:cNvSpPr>
          <p:nvPr>
            <p:ph type="title" hasCustomPrompt="1"/>
          </p:nvPr>
        </p:nvSpPr>
        <p:spPr>
          <a:xfrm>
            <a:off x="457200" y="835126"/>
            <a:ext cx="6944617" cy="742071"/>
          </a:xfrm>
        </p:spPr>
        <p:txBody>
          <a:bodyPr anchor="b"/>
          <a:lstStyle>
            <a:lvl1pPr>
              <a:defRPr sz="4400">
                <a:latin typeface="Baskerville Old Face" panose="02020602080505020303" pitchFamily="18"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E157B713-8A2E-48C3-92DE-83F8F0F2E8E9}"/>
              </a:ext>
            </a:extLst>
          </p:cNvPr>
          <p:cNvSpPr>
            <a:spLocks noGrp="1"/>
          </p:cNvSpPr>
          <p:nvPr>
            <p:ph idx="1"/>
          </p:nvPr>
        </p:nvSpPr>
        <p:spPr>
          <a:xfrm>
            <a:off x="457200" y="2171700"/>
            <a:ext cx="6947452" cy="4088006"/>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marL="347662" indent="0">
              <a:lnSpc>
                <a:spcPct val="150000"/>
              </a:lnSpc>
              <a:buNone/>
              <a:defRPr sz="18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8" name="placement" hidden="1">
            <a:extLst>
              <a:ext uri="{FF2B5EF4-FFF2-40B4-BE49-F238E27FC236}">
                <a16:creationId xmlns:a16="http://schemas.microsoft.com/office/drawing/2014/main" id="{F3A53350-60AD-4707-9B57-CE7EB98D7FB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24" y="0"/>
            <a:ext cx="12188952" cy="6858000"/>
          </a:xfrm>
          <a:prstGeom prst="rect">
            <a:avLst/>
          </a:prstGeom>
        </p:spPr>
      </p:pic>
      <p:sp>
        <p:nvSpPr>
          <p:cNvPr id="4" name="Picture Placeholder 6">
            <a:extLst>
              <a:ext uri="{FF2B5EF4-FFF2-40B4-BE49-F238E27FC236}">
                <a16:creationId xmlns:a16="http://schemas.microsoft.com/office/drawing/2014/main" id="{EF8592CA-F9D4-6B17-8712-5F35BA20BF60}"/>
              </a:ext>
            </a:extLst>
          </p:cNvPr>
          <p:cNvSpPr>
            <a:spLocks noGrp="1"/>
          </p:cNvSpPr>
          <p:nvPr>
            <p:ph type="pic" idx="14"/>
          </p:nvPr>
        </p:nvSpPr>
        <p:spPr>
          <a:xfrm>
            <a:off x="7810500" y="0"/>
            <a:ext cx="4381500" cy="6858000"/>
          </a:xfrm>
        </p:spPr>
        <p:txBody>
          <a:bodyPr anchor="ctr"/>
          <a:lstStyle>
            <a:lvl1pPr algn="ctr">
              <a:defRPr/>
            </a:lvl1pPr>
          </a:lstStyle>
          <a:p>
            <a:r>
              <a:rPr lang="en-US" dirty="0"/>
              <a:t>Click icon to add picture</a:t>
            </a:r>
          </a:p>
        </p:txBody>
      </p:sp>
      <p:sp>
        <p:nvSpPr>
          <p:cNvPr id="7" name="Footer Placeholder 4">
            <a:extLst>
              <a:ext uri="{FF2B5EF4-FFF2-40B4-BE49-F238E27FC236}">
                <a16:creationId xmlns:a16="http://schemas.microsoft.com/office/drawing/2014/main" id="{524F2BF8-17A0-51FE-DD5B-C7EDB13A08D0}"/>
              </a:ext>
            </a:extLst>
          </p:cNvPr>
          <p:cNvSpPr>
            <a:spLocks noGrp="1"/>
          </p:cNvSpPr>
          <p:nvPr>
            <p:ph type="ftr" sz="quarter" idx="11"/>
          </p:nvPr>
        </p:nvSpPr>
        <p:spPr>
          <a:xfrm>
            <a:off x="457200" y="6400800"/>
            <a:ext cx="4114800" cy="182880"/>
          </a:xfrm>
        </p:spPr>
        <p:txBody>
          <a:bodyPr/>
          <a:lstStyle/>
          <a:p>
            <a:r>
              <a:rPr lang="en-US" dirty="0"/>
              <a:t>Jackson Lewis P.C.</a:t>
            </a:r>
          </a:p>
        </p:txBody>
      </p:sp>
    </p:spTree>
    <p:extLst>
      <p:ext uri="{BB962C8B-B14F-4D97-AF65-F5344CB8AC3E}">
        <p14:creationId xmlns:p14="http://schemas.microsoft.com/office/powerpoint/2010/main" val="4140594234"/>
      </p:ext>
    </p:extLst>
  </p:cSld>
  <p:clrMapOvr>
    <a:masterClrMapping/>
  </p:clrMapOvr>
  <p:extLst>
    <p:ext uri="{DCECCB84-F9BA-43D5-87BE-67443E8EF086}">
      <p15:sldGuideLst xmlns:p15="http://schemas.microsoft.com/office/powerpoint/2012/main">
        <p15:guide id="1" pos="4992" userDrawn="1">
          <p15:clr>
            <a:srgbClr val="FBAE40"/>
          </p15:clr>
        </p15:guide>
        <p15:guide id="2" pos="5088" userDrawn="1">
          <p15:clr>
            <a:srgbClr val="FBAE40"/>
          </p15:clr>
        </p15:guide>
        <p15:guide id="3" orient="horz" pos="1368" userDrawn="1">
          <p15:clr>
            <a:srgbClr val="FBAE40"/>
          </p15:clr>
        </p15:guide>
        <p15:guide id="4" orient="horz" pos="1464"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3 Picture Left">
    <p:spTree>
      <p:nvGrpSpPr>
        <p:cNvPr id="1" name=""/>
        <p:cNvGrpSpPr/>
        <p:nvPr/>
      </p:nvGrpSpPr>
      <p:grpSpPr>
        <a:xfrm>
          <a:off x="0" y="0"/>
          <a:ext cx="0" cy="0"/>
          <a:chOff x="0" y="0"/>
          <a:chExt cx="0" cy="0"/>
        </a:xfrm>
      </p:grpSpPr>
      <p:pic>
        <p:nvPicPr>
          <p:cNvPr id="8" name="placement" hidden="1">
            <a:extLst>
              <a:ext uri="{FF2B5EF4-FFF2-40B4-BE49-F238E27FC236}">
                <a16:creationId xmlns:a16="http://schemas.microsoft.com/office/drawing/2014/main" id="{F3A53350-60AD-4707-9B57-CE7EB98D7FB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24" y="0"/>
            <a:ext cx="12188952" cy="6858000"/>
          </a:xfrm>
          <a:prstGeom prst="rect">
            <a:avLst/>
          </a:prstGeom>
        </p:spPr>
      </p:pic>
      <p:sp>
        <p:nvSpPr>
          <p:cNvPr id="4" name="Picture Placeholder 6">
            <a:extLst>
              <a:ext uri="{FF2B5EF4-FFF2-40B4-BE49-F238E27FC236}">
                <a16:creationId xmlns:a16="http://schemas.microsoft.com/office/drawing/2014/main" id="{33CBF047-BB26-E2C3-392B-62387010E41D}"/>
              </a:ext>
            </a:extLst>
          </p:cNvPr>
          <p:cNvSpPr>
            <a:spLocks noGrp="1"/>
          </p:cNvSpPr>
          <p:nvPr>
            <p:ph type="pic" idx="11"/>
          </p:nvPr>
        </p:nvSpPr>
        <p:spPr>
          <a:xfrm>
            <a:off x="0" y="0"/>
            <a:ext cx="4381500" cy="6858000"/>
          </a:xfrm>
        </p:spPr>
        <p:txBody>
          <a:bodyPr anchor="ctr"/>
          <a:lstStyle>
            <a:lvl1pPr algn="ctr">
              <a:defRPr/>
            </a:lvl1pPr>
          </a:lstStyle>
          <a:p>
            <a:r>
              <a:rPr lang="en-US" dirty="0"/>
              <a:t>Click icon to add picture</a:t>
            </a:r>
          </a:p>
        </p:txBody>
      </p:sp>
      <p:sp>
        <p:nvSpPr>
          <p:cNvPr id="5" name="Title 1">
            <a:extLst>
              <a:ext uri="{FF2B5EF4-FFF2-40B4-BE49-F238E27FC236}">
                <a16:creationId xmlns:a16="http://schemas.microsoft.com/office/drawing/2014/main" id="{8A369090-AE73-849D-1D44-A345281CA020}"/>
              </a:ext>
            </a:extLst>
          </p:cNvPr>
          <p:cNvSpPr>
            <a:spLocks noGrp="1"/>
          </p:cNvSpPr>
          <p:nvPr>
            <p:ph type="title" hasCustomPrompt="1"/>
          </p:nvPr>
        </p:nvSpPr>
        <p:spPr>
          <a:xfrm>
            <a:off x="4790183" y="835126"/>
            <a:ext cx="6944617" cy="742071"/>
          </a:xfrm>
        </p:spPr>
        <p:txBody>
          <a:bodyPr anchor="b"/>
          <a:lstStyle>
            <a:lvl1pPr>
              <a:defRPr sz="4400">
                <a:latin typeface="Baskerville Old Face" panose="02020602080505020303" pitchFamily="18" charset="0"/>
              </a:defRPr>
            </a:lvl1pPr>
          </a:lstStyle>
          <a:p>
            <a:r>
              <a:rPr lang="en-US" dirty="0"/>
              <a:t>Click to Edit Master Title Style</a:t>
            </a:r>
          </a:p>
        </p:txBody>
      </p:sp>
      <p:sp>
        <p:nvSpPr>
          <p:cNvPr id="9" name="Content Placeholder 2">
            <a:extLst>
              <a:ext uri="{FF2B5EF4-FFF2-40B4-BE49-F238E27FC236}">
                <a16:creationId xmlns:a16="http://schemas.microsoft.com/office/drawing/2014/main" id="{A5943D9D-EE0C-5866-540A-A0C107AA6E1D}"/>
              </a:ext>
            </a:extLst>
          </p:cNvPr>
          <p:cNvSpPr>
            <a:spLocks noGrp="1"/>
          </p:cNvSpPr>
          <p:nvPr>
            <p:ph idx="1"/>
          </p:nvPr>
        </p:nvSpPr>
        <p:spPr>
          <a:xfrm>
            <a:off x="4790183" y="2171700"/>
            <a:ext cx="6947452" cy="4088006"/>
          </a:xfrm>
        </p:spPr>
        <p:txBody>
          <a:bodyPr/>
          <a:lstStyle>
            <a:lvl1pPr>
              <a:lnSpc>
                <a:spcPct val="150000"/>
              </a:lnSpc>
              <a:defRPr sz="2000"/>
            </a:lvl1pPr>
            <a:lvl2pPr>
              <a:lnSpc>
                <a:spcPct val="150000"/>
              </a:lnSpc>
              <a:defRPr sz="2000"/>
            </a:lvl2pPr>
            <a:lvl3pPr>
              <a:lnSpc>
                <a:spcPct val="150000"/>
              </a:lnSpc>
              <a:defRPr sz="2000"/>
            </a:lvl3pPr>
            <a:lvl4pPr>
              <a:lnSpc>
                <a:spcPct val="150000"/>
              </a:lnSpc>
              <a:defRPr sz="2000"/>
            </a:lvl4pPr>
            <a:lvl5pPr marL="347662" indent="0">
              <a:lnSpc>
                <a:spcPct val="150000"/>
              </a:lnSpc>
              <a:buNone/>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Slide Number Placeholder 5">
            <a:extLst>
              <a:ext uri="{FF2B5EF4-FFF2-40B4-BE49-F238E27FC236}">
                <a16:creationId xmlns:a16="http://schemas.microsoft.com/office/drawing/2014/main" id="{078DCF02-227B-70EB-3D92-799438685694}"/>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Tree>
    <p:extLst>
      <p:ext uri="{BB962C8B-B14F-4D97-AF65-F5344CB8AC3E}">
        <p14:creationId xmlns:p14="http://schemas.microsoft.com/office/powerpoint/2010/main" val="3365171421"/>
      </p:ext>
    </p:extLst>
  </p:cSld>
  <p:clrMapOvr>
    <a:masterClrMapping/>
  </p:clrMapOvr>
  <p:extLst>
    <p:ext uri="{DCECCB84-F9BA-43D5-87BE-67443E8EF086}">
      <p15:sldGuideLst xmlns:p15="http://schemas.microsoft.com/office/powerpoint/2012/main">
        <p15:guide id="1" pos="4992" userDrawn="1">
          <p15:clr>
            <a:srgbClr val="FBAE40"/>
          </p15:clr>
        </p15:guide>
        <p15:guide id="2" pos="5088" userDrawn="1">
          <p15:clr>
            <a:srgbClr val="FBAE40"/>
          </p15:clr>
        </p15:guide>
        <p15:guide id="3" orient="horz" pos="1368" userDrawn="1">
          <p15:clr>
            <a:srgbClr val="FBAE40"/>
          </p15:clr>
        </p15:guide>
        <p15:guide id="4" orient="horz" pos="1464"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umbered Title and Content">
    <p:spTree>
      <p:nvGrpSpPr>
        <p:cNvPr id="1" name=""/>
        <p:cNvGrpSpPr/>
        <p:nvPr/>
      </p:nvGrpSpPr>
      <p:grpSpPr>
        <a:xfrm>
          <a:off x="0" y="0"/>
          <a:ext cx="0" cy="0"/>
          <a:chOff x="0" y="0"/>
          <a:chExt cx="0" cy="0"/>
        </a:xfrm>
      </p:grpSpPr>
      <p:pic>
        <p:nvPicPr>
          <p:cNvPr id="18" name="LeftCurve">
            <a:extLst>
              <a:ext uri="{FF2B5EF4-FFF2-40B4-BE49-F238E27FC236}">
                <a16:creationId xmlns:a16="http://schemas.microsoft.com/office/drawing/2014/main" id="{A0B8AE63-F348-4887-A7AA-B26EE294F1CB}"/>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t="240" b="240"/>
          <a:stretch/>
        </p:blipFill>
        <p:spPr>
          <a:xfrm>
            <a:off x="0" y="0"/>
            <a:ext cx="6153912" cy="6124194"/>
          </a:xfrm>
          <a:prstGeom prst="rect">
            <a:avLst/>
          </a:prstGeom>
        </p:spPr>
      </p:pic>
      <p:sp>
        <p:nvSpPr>
          <p:cNvPr id="2" name="Title 1">
            <a:extLst>
              <a:ext uri="{FF2B5EF4-FFF2-40B4-BE49-F238E27FC236}">
                <a16:creationId xmlns:a16="http://schemas.microsoft.com/office/drawing/2014/main" id="{89CB3571-766F-4CCB-BDD6-20FE89E621CC}"/>
              </a:ext>
            </a:extLst>
          </p:cNvPr>
          <p:cNvSpPr>
            <a:spLocks noGrp="1"/>
          </p:cNvSpPr>
          <p:nvPr>
            <p:ph type="title" hasCustomPrompt="1"/>
          </p:nvPr>
        </p:nvSpPr>
        <p:spPr>
          <a:xfrm>
            <a:off x="3309937" y="834851"/>
            <a:ext cx="8424863" cy="916779"/>
          </a:xfrm>
        </p:spPr>
        <p:txBody>
          <a:bodyPr anchor="b"/>
          <a:lstStyle>
            <a:lvl1pPr>
              <a:defRPr sz="4400">
                <a:latin typeface="Baskerville Old Face" panose="02020602080505020303" pitchFamily="18"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E157B713-8A2E-48C3-92DE-83F8F0F2E8E9}"/>
              </a:ext>
            </a:extLst>
          </p:cNvPr>
          <p:cNvSpPr>
            <a:spLocks noGrp="1"/>
          </p:cNvSpPr>
          <p:nvPr>
            <p:ph idx="1"/>
          </p:nvPr>
        </p:nvSpPr>
        <p:spPr>
          <a:xfrm>
            <a:off x="3309938" y="2178996"/>
            <a:ext cx="8424862" cy="4069404"/>
          </a:xfrm>
        </p:spPr>
        <p:txBody>
          <a:bodyPr>
            <a:noAutofit/>
          </a:bodyPr>
          <a:lstStyle>
            <a:lvl1pPr>
              <a:lnSpc>
                <a:spcPct val="150000"/>
              </a:lnSpc>
              <a:defRPr sz="2000"/>
            </a:lvl1pPr>
            <a:lvl2pPr marL="231775" indent="-230188">
              <a:lnSpc>
                <a:spcPct val="150000"/>
              </a:lnSpc>
              <a:defRPr sz="2000"/>
            </a:lvl2pPr>
            <a:lvl3pPr marL="682625" indent="-228600">
              <a:lnSpc>
                <a:spcPct val="150000"/>
              </a:lnSpc>
              <a:spcBef>
                <a:spcPts val="400"/>
              </a:spcBef>
              <a:defRPr sz="2000"/>
            </a:lvl3pPr>
            <a:lvl4pPr marL="1146175" indent="-230188">
              <a:lnSpc>
                <a:spcPct val="150000"/>
              </a:lnSpc>
              <a:spcBef>
                <a:spcPts val="200"/>
              </a:spcBef>
              <a:defRPr sz="2000"/>
            </a:lvl4pPr>
            <a:lvl5pPr marL="1597025" indent="-230188">
              <a:lnSpc>
                <a:spcPct val="150000"/>
              </a:lnSpc>
              <a:spcBef>
                <a:spcPts val="200"/>
              </a:spcBef>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Number Placeholder">
            <a:extLst>
              <a:ext uri="{FF2B5EF4-FFF2-40B4-BE49-F238E27FC236}">
                <a16:creationId xmlns:a16="http://schemas.microsoft.com/office/drawing/2014/main" id="{F11B594A-A9A9-435A-876F-C87A30452BFF}"/>
              </a:ext>
            </a:extLst>
          </p:cNvPr>
          <p:cNvSpPr>
            <a:spLocks noGrp="1"/>
          </p:cNvSpPr>
          <p:nvPr>
            <p:ph type="body" sz="quarter" idx="13" hasCustomPrompt="1"/>
          </p:nvPr>
        </p:nvSpPr>
        <p:spPr>
          <a:xfrm>
            <a:off x="386503" y="582517"/>
            <a:ext cx="914400" cy="914400"/>
          </a:xfrm>
        </p:spPr>
        <p:txBody>
          <a:bodyPr wrap="none"/>
          <a:lstStyle>
            <a:lvl1pPr algn="ctr">
              <a:lnSpc>
                <a:spcPct val="90000"/>
              </a:lnSpc>
              <a:defRPr sz="10500">
                <a:solidFill>
                  <a:schemeClr val="bg1"/>
                </a:solidFill>
                <a:latin typeface="Baskerville Old Face" panose="02020602080505020303" pitchFamily="18" charset="0"/>
              </a:defRPr>
            </a:lvl1pPr>
          </a:lstStyle>
          <a:p>
            <a:pPr lvl="0"/>
            <a:r>
              <a:rPr lang="en-US" dirty="0"/>
              <a:t>#</a:t>
            </a:r>
          </a:p>
        </p:txBody>
      </p:sp>
      <p:sp>
        <p:nvSpPr>
          <p:cNvPr id="4" name="Footer Placeholder 4">
            <a:extLst>
              <a:ext uri="{FF2B5EF4-FFF2-40B4-BE49-F238E27FC236}">
                <a16:creationId xmlns:a16="http://schemas.microsoft.com/office/drawing/2014/main" id="{B339D66D-A446-2C42-8176-C8CE5D76A992}"/>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7" name="Slide Number Placeholder 5">
            <a:extLst>
              <a:ext uri="{FF2B5EF4-FFF2-40B4-BE49-F238E27FC236}">
                <a16:creationId xmlns:a16="http://schemas.microsoft.com/office/drawing/2014/main" id="{8212BC4E-FEC8-FACD-C2AB-C6A9465BB4EC}"/>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Tree>
    <p:extLst>
      <p:ext uri="{BB962C8B-B14F-4D97-AF65-F5344CB8AC3E}">
        <p14:creationId xmlns:p14="http://schemas.microsoft.com/office/powerpoint/2010/main" val="1035645782"/>
      </p:ext>
    </p:extLst>
  </p:cSld>
  <p:clrMapOvr>
    <a:masterClrMapping/>
  </p:clrMapOvr>
  <p:extLst>
    <p:ext uri="{DCECCB84-F9BA-43D5-87BE-67443E8EF086}">
      <p15:sldGuideLst xmlns:p15="http://schemas.microsoft.com/office/powerpoint/2012/main">
        <p15:guide id="1" pos="1992" userDrawn="1">
          <p15:clr>
            <a:srgbClr val="FBAE40"/>
          </p15:clr>
        </p15:guide>
        <p15:guide id="2" pos="2085" userDrawn="1">
          <p15:clr>
            <a:srgbClr val="FBAE40"/>
          </p15:clr>
        </p15:guide>
        <p15:guide id="3" pos="528" userDrawn="1">
          <p15:clr>
            <a:srgbClr val="FBAE40"/>
          </p15:clr>
        </p15:guide>
        <p15:guide id="4" orient="horz" pos="1464" userDrawn="1">
          <p15:clr>
            <a:srgbClr val="FBAE40"/>
          </p15:clr>
        </p15:guide>
        <p15:guide id="5" orient="horz" pos="1368"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umbered Title and Content ALT">
    <p:spTree>
      <p:nvGrpSpPr>
        <p:cNvPr id="1" name=""/>
        <p:cNvGrpSpPr/>
        <p:nvPr/>
      </p:nvGrpSpPr>
      <p:grpSpPr>
        <a:xfrm>
          <a:off x="0" y="0"/>
          <a:ext cx="0" cy="0"/>
          <a:chOff x="0" y="0"/>
          <a:chExt cx="0" cy="0"/>
        </a:xfrm>
      </p:grpSpPr>
      <p:pic>
        <p:nvPicPr>
          <p:cNvPr id="8" name="Right/Top Curve">
            <a:extLst>
              <a:ext uri="{FF2B5EF4-FFF2-40B4-BE49-F238E27FC236}">
                <a16:creationId xmlns:a16="http://schemas.microsoft.com/office/drawing/2014/main" id="{D706F657-B925-454E-9465-BFA936A9C7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1" y="0"/>
            <a:ext cx="12191998" cy="2574636"/>
          </a:xfrm>
          <a:prstGeom prst="rect">
            <a:avLst/>
          </a:prstGeom>
        </p:spPr>
      </p:pic>
      <p:sp>
        <p:nvSpPr>
          <p:cNvPr id="2" name="Title 1">
            <a:extLst>
              <a:ext uri="{FF2B5EF4-FFF2-40B4-BE49-F238E27FC236}">
                <a16:creationId xmlns:a16="http://schemas.microsoft.com/office/drawing/2014/main" id="{89CB3571-766F-4CCB-BDD6-20FE89E621CC}"/>
              </a:ext>
            </a:extLst>
          </p:cNvPr>
          <p:cNvSpPr>
            <a:spLocks noGrp="1"/>
          </p:cNvSpPr>
          <p:nvPr>
            <p:ph type="title" hasCustomPrompt="1"/>
          </p:nvPr>
        </p:nvSpPr>
        <p:spPr>
          <a:xfrm>
            <a:off x="2362201" y="834851"/>
            <a:ext cx="9372600" cy="916779"/>
          </a:xfrm>
        </p:spPr>
        <p:txBody>
          <a:bodyPr anchor="b"/>
          <a:lstStyle>
            <a:lvl1pPr>
              <a:defRPr sz="4400">
                <a:latin typeface="Baskerville Old Face" panose="02020602080505020303" pitchFamily="18" charset="0"/>
              </a:defRPr>
            </a:lvl1pPr>
          </a:lstStyle>
          <a:p>
            <a:r>
              <a:rPr lang="en-US" dirty="0"/>
              <a:t>Click to Edit Master Title Style</a:t>
            </a:r>
          </a:p>
        </p:txBody>
      </p:sp>
      <p:sp>
        <p:nvSpPr>
          <p:cNvPr id="10" name="Number Placeholder">
            <a:extLst>
              <a:ext uri="{FF2B5EF4-FFF2-40B4-BE49-F238E27FC236}">
                <a16:creationId xmlns:a16="http://schemas.microsoft.com/office/drawing/2014/main" id="{F11B594A-A9A9-435A-876F-C87A30452BFF}"/>
              </a:ext>
            </a:extLst>
          </p:cNvPr>
          <p:cNvSpPr>
            <a:spLocks noGrp="1"/>
          </p:cNvSpPr>
          <p:nvPr>
            <p:ph type="body" sz="quarter" idx="13" hasCustomPrompt="1"/>
          </p:nvPr>
        </p:nvSpPr>
        <p:spPr>
          <a:xfrm>
            <a:off x="910796" y="626059"/>
            <a:ext cx="914400" cy="914400"/>
          </a:xfrm>
        </p:spPr>
        <p:txBody>
          <a:bodyPr wrap="none"/>
          <a:lstStyle>
            <a:lvl1pPr algn="ctr">
              <a:lnSpc>
                <a:spcPct val="90000"/>
              </a:lnSpc>
              <a:defRPr sz="10500">
                <a:solidFill>
                  <a:schemeClr val="bg2"/>
                </a:solidFill>
                <a:latin typeface="Baskerville Old Face" panose="02020602080505020303" pitchFamily="18" charset="0"/>
              </a:defRPr>
            </a:lvl1pPr>
          </a:lstStyle>
          <a:p>
            <a:pPr lvl="0"/>
            <a:r>
              <a:rPr lang="en-US" dirty="0"/>
              <a:t>#</a:t>
            </a:r>
          </a:p>
        </p:txBody>
      </p:sp>
      <p:sp>
        <p:nvSpPr>
          <p:cNvPr id="4" name="Slide Number Placeholder 5">
            <a:extLst>
              <a:ext uri="{FF2B5EF4-FFF2-40B4-BE49-F238E27FC236}">
                <a16:creationId xmlns:a16="http://schemas.microsoft.com/office/drawing/2014/main" id="{66E0D4B9-AA0C-B1DF-BA39-E660C29D05E2}"/>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7" name="Footer Placeholder 4">
            <a:extLst>
              <a:ext uri="{FF2B5EF4-FFF2-40B4-BE49-F238E27FC236}">
                <a16:creationId xmlns:a16="http://schemas.microsoft.com/office/drawing/2014/main" id="{9152A3EE-321C-FE45-EBD7-8142AAB3B213}"/>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5" name="Content Placeholder 2">
            <a:extLst>
              <a:ext uri="{FF2B5EF4-FFF2-40B4-BE49-F238E27FC236}">
                <a16:creationId xmlns:a16="http://schemas.microsoft.com/office/drawing/2014/main" id="{EA36913F-7339-DC50-B8B6-CAFCCBE1A56C}"/>
              </a:ext>
            </a:extLst>
          </p:cNvPr>
          <p:cNvSpPr>
            <a:spLocks noGrp="1"/>
          </p:cNvSpPr>
          <p:nvPr>
            <p:ph idx="1"/>
          </p:nvPr>
        </p:nvSpPr>
        <p:spPr>
          <a:xfrm>
            <a:off x="2362200" y="2178996"/>
            <a:ext cx="9372600" cy="4069404"/>
          </a:xfrm>
        </p:spPr>
        <p:txBody>
          <a:bodyPr>
            <a:noAutofit/>
          </a:bodyPr>
          <a:lstStyle>
            <a:lvl1pPr>
              <a:lnSpc>
                <a:spcPct val="150000"/>
              </a:lnSpc>
              <a:defRPr sz="2000"/>
            </a:lvl1pPr>
            <a:lvl2pPr marL="231775" indent="-230188">
              <a:lnSpc>
                <a:spcPct val="150000"/>
              </a:lnSpc>
              <a:defRPr sz="2000"/>
            </a:lvl2pPr>
            <a:lvl3pPr marL="682625" indent="-228600">
              <a:lnSpc>
                <a:spcPct val="150000"/>
              </a:lnSpc>
              <a:spcBef>
                <a:spcPts val="400"/>
              </a:spcBef>
              <a:defRPr sz="2000"/>
            </a:lvl3pPr>
            <a:lvl4pPr marL="1146175" indent="-230188">
              <a:lnSpc>
                <a:spcPct val="150000"/>
              </a:lnSpc>
              <a:spcBef>
                <a:spcPts val="200"/>
              </a:spcBef>
              <a:defRPr sz="2000"/>
            </a:lvl4pPr>
            <a:lvl5pPr marL="1597025" indent="-230188">
              <a:lnSpc>
                <a:spcPct val="150000"/>
              </a:lnSpc>
              <a:spcBef>
                <a:spcPts val="200"/>
              </a:spcBef>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364274560"/>
      </p:ext>
    </p:extLst>
  </p:cSld>
  <p:clrMapOvr>
    <a:masterClrMapping/>
  </p:clrMapOvr>
  <p:extLst>
    <p:ext uri="{DCECCB84-F9BA-43D5-87BE-67443E8EF086}">
      <p15:sldGuideLst xmlns:p15="http://schemas.microsoft.com/office/powerpoint/2012/main">
        <p15:guide id="1" pos="1488" userDrawn="1">
          <p15:clr>
            <a:srgbClr val="FBAE40"/>
          </p15:clr>
        </p15:guide>
        <p15:guide id="2" pos="2085" userDrawn="1">
          <p15:clr>
            <a:srgbClr val="FBAE40"/>
          </p15:clr>
        </p15:guide>
        <p15:guide id="3" pos="792" userDrawn="1">
          <p15:clr>
            <a:srgbClr val="FBAE40"/>
          </p15:clr>
        </p15:guide>
        <p15:guide id="4" orient="horz" pos="1464" userDrawn="1">
          <p15:clr>
            <a:srgbClr val="FBAE40"/>
          </p15:clr>
        </p15:guide>
        <p15:guide id="5" orient="horz" pos="1368" userDrawn="1">
          <p15:clr>
            <a:srgbClr val="FBAE40"/>
          </p15:clr>
        </p15:guide>
        <p15:guide id="6" pos="888" userDrawn="1">
          <p15:clr>
            <a:srgbClr val="FBAE40"/>
          </p15:clr>
        </p15:guide>
        <p15:guide id="7" pos="1392" userDrawn="1">
          <p15:clr>
            <a:srgbClr val="FBAE40"/>
          </p15:clr>
        </p15:guide>
        <p15:guide id="8" pos="1992"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rk Callout">
    <p:bg>
      <p:bgPr>
        <a:solidFill>
          <a:schemeClr val="accent1"/>
        </a:solidFill>
        <a:effectLst/>
      </p:bgPr>
    </p:bg>
    <p:spTree>
      <p:nvGrpSpPr>
        <p:cNvPr id="1" name=""/>
        <p:cNvGrpSpPr/>
        <p:nvPr/>
      </p:nvGrpSpPr>
      <p:grpSpPr>
        <a:xfrm>
          <a:off x="0" y="0"/>
          <a:ext cx="0" cy="0"/>
          <a:chOff x="0" y="0"/>
          <a:chExt cx="0" cy="0"/>
        </a:xfrm>
      </p:grpSpPr>
      <p:pic>
        <p:nvPicPr>
          <p:cNvPr id="12" name="Corners">
            <a:extLst>
              <a:ext uri="{FF2B5EF4-FFF2-40B4-BE49-F238E27FC236}">
                <a16:creationId xmlns:a16="http://schemas.microsoft.com/office/drawing/2014/main" id="{A4491C8A-6D3F-4AAA-B520-4A948AF856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5971A521-CF6F-F574-8AEF-3D68056E7A11}"/>
              </a:ext>
            </a:extLst>
          </p:cNvPr>
          <p:cNvSpPr>
            <a:spLocks noGrp="1"/>
          </p:cNvSpPr>
          <p:nvPr>
            <p:ph type="title" hasCustomPrompt="1"/>
          </p:nvPr>
        </p:nvSpPr>
        <p:spPr>
          <a:xfrm>
            <a:off x="1447800" y="947020"/>
            <a:ext cx="8612124" cy="742071"/>
          </a:xfrm>
        </p:spPr>
        <p:txBody>
          <a:bodyPr anchor="b" anchorCtr="0">
            <a:noAutofit/>
          </a:bodyPr>
          <a:lstStyle>
            <a:lvl1pPr>
              <a:lnSpc>
                <a:spcPct val="95000"/>
              </a:lnSpc>
              <a:defRPr sz="4400">
                <a:solidFill>
                  <a:schemeClr val="bg1"/>
                </a:solidFill>
                <a:latin typeface="Baskerville Old Face" panose="02020602080505020303" pitchFamily="18" charset="0"/>
              </a:defRPr>
            </a:lvl1pPr>
          </a:lstStyle>
          <a:p>
            <a:r>
              <a:rPr lang="en-US" dirty="0"/>
              <a:t>Click to Edit Master Title Style</a:t>
            </a:r>
          </a:p>
        </p:txBody>
      </p:sp>
      <p:sp>
        <p:nvSpPr>
          <p:cNvPr id="7" name="Content Placeholder 2">
            <a:extLst>
              <a:ext uri="{FF2B5EF4-FFF2-40B4-BE49-F238E27FC236}">
                <a16:creationId xmlns:a16="http://schemas.microsoft.com/office/drawing/2014/main" id="{F4A31FDD-32E4-99FB-F668-9CEC358190A9}"/>
              </a:ext>
            </a:extLst>
          </p:cNvPr>
          <p:cNvSpPr>
            <a:spLocks noGrp="1"/>
          </p:cNvSpPr>
          <p:nvPr>
            <p:ph idx="1"/>
          </p:nvPr>
        </p:nvSpPr>
        <p:spPr>
          <a:xfrm>
            <a:off x="1447800" y="2171700"/>
            <a:ext cx="8612124" cy="4136547"/>
          </a:xfrm>
        </p:spPr>
        <p:txBody>
          <a:bodyPr>
            <a:noAutofit/>
          </a:bodyPr>
          <a:lstStyle>
            <a:lvl1pPr>
              <a:lnSpc>
                <a:spcPct val="150000"/>
              </a:lnSpc>
              <a:defRPr sz="2000">
                <a:solidFill>
                  <a:schemeClr val="bg1"/>
                </a:solidFill>
              </a:defRPr>
            </a:lvl1pPr>
            <a:lvl2pPr marL="231775" indent="-230188">
              <a:lnSpc>
                <a:spcPct val="150000"/>
              </a:lnSpc>
              <a:defRPr sz="2000">
                <a:solidFill>
                  <a:schemeClr val="bg1"/>
                </a:solidFill>
              </a:defRPr>
            </a:lvl2pPr>
            <a:lvl3pPr marL="682625" indent="-228600">
              <a:lnSpc>
                <a:spcPct val="150000"/>
              </a:lnSpc>
              <a:spcBef>
                <a:spcPts val="400"/>
              </a:spcBef>
              <a:defRPr sz="2000">
                <a:solidFill>
                  <a:schemeClr val="bg1"/>
                </a:solidFill>
              </a:defRPr>
            </a:lvl3pPr>
            <a:lvl4pPr marL="1146175" indent="-230188">
              <a:lnSpc>
                <a:spcPct val="150000"/>
              </a:lnSpc>
              <a:spcBef>
                <a:spcPts val="200"/>
              </a:spcBef>
              <a:defRPr sz="2000">
                <a:solidFill>
                  <a:schemeClr val="bg1"/>
                </a:solidFill>
              </a:defRPr>
            </a:lvl4pPr>
            <a:lvl5pPr marL="1597025" indent="-230188">
              <a:lnSpc>
                <a:spcPct val="150000"/>
              </a:lnSpc>
              <a:spcBef>
                <a:spcPts val="200"/>
              </a:spcBef>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157013631"/>
      </p:ext>
    </p:extLst>
  </p:cSld>
  <p:clrMapOvr>
    <a:masterClrMapping/>
  </p:clrMapOvr>
  <p:extLst>
    <p:ext uri="{DCECCB84-F9BA-43D5-87BE-67443E8EF086}">
      <p15:sldGuideLst xmlns:p15="http://schemas.microsoft.com/office/powerpoint/2012/main">
        <p15:guide id="1" orient="horz" pos="1368" userDrawn="1">
          <p15:clr>
            <a:srgbClr val="FBAE40"/>
          </p15:clr>
        </p15:guide>
        <p15:guide id="2" orient="horz" pos="1464" userDrawn="1">
          <p15:clr>
            <a:srgbClr val="FBAE40"/>
          </p15:clr>
        </p15:guide>
        <p15:guide id="3" pos="816" userDrawn="1">
          <p15:clr>
            <a:srgbClr val="FBAE40"/>
          </p15:clr>
        </p15:guide>
        <p15:guide id="4" pos="912" userDrawn="1">
          <p15:clr>
            <a:srgbClr val="FBAE40"/>
          </p15:clr>
        </p15:guide>
        <p15:guide id="5" orient="horz" pos="1728" userDrawn="1">
          <p15:clr>
            <a:srgbClr val="FBAE40"/>
          </p15:clr>
        </p15:guide>
        <p15:guide id="6" orient="horz" pos="1848"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Light Callout">
    <p:spTree>
      <p:nvGrpSpPr>
        <p:cNvPr id="1" name=""/>
        <p:cNvGrpSpPr/>
        <p:nvPr/>
      </p:nvGrpSpPr>
      <p:grpSpPr>
        <a:xfrm>
          <a:off x="0" y="0"/>
          <a:ext cx="0" cy="0"/>
          <a:chOff x="0" y="0"/>
          <a:chExt cx="0" cy="0"/>
        </a:xfrm>
      </p:grpSpPr>
      <p:pic>
        <p:nvPicPr>
          <p:cNvPr id="5" name="Corners">
            <a:extLst>
              <a:ext uri="{FF2B5EF4-FFF2-40B4-BE49-F238E27FC236}">
                <a16:creationId xmlns:a16="http://schemas.microsoft.com/office/drawing/2014/main" id="{A9695385-47BE-4699-947D-889D19EB8047}"/>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1525" y="0"/>
            <a:ext cx="12192000" cy="6858000"/>
          </a:xfrm>
          <a:prstGeom prst="rect">
            <a:avLst/>
          </a:prstGeom>
        </p:spPr>
      </p:pic>
      <p:sp>
        <p:nvSpPr>
          <p:cNvPr id="2" name="Title 1">
            <a:extLst>
              <a:ext uri="{FF2B5EF4-FFF2-40B4-BE49-F238E27FC236}">
                <a16:creationId xmlns:a16="http://schemas.microsoft.com/office/drawing/2014/main" id="{89CB3571-766F-4CCB-BDD6-20FE89E621CC}"/>
              </a:ext>
            </a:extLst>
          </p:cNvPr>
          <p:cNvSpPr>
            <a:spLocks noGrp="1"/>
          </p:cNvSpPr>
          <p:nvPr>
            <p:ph type="title" hasCustomPrompt="1"/>
          </p:nvPr>
        </p:nvSpPr>
        <p:spPr>
          <a:xfrm>
            <a:off x="1447800" y="1734429"/>
            <a:ext cx="8612124" cy="742071"/>
          </a:xfrm>
        </p:spPr>
        <p:txBody>
          <a:bodyPr anchor="b" anchorCtr="0">
            <a:noAutofit/>
          </a:bodyPr>
          <a:lstStyle>
            <a:lvl1pPr>
              <a:lnSpc>
                <a:spcPct val="95000"/>
              </a:lnSpc>
              <a:defRPr sz="4400">
                <a:solidFill>
                  <a:schemeClr val="accent1"/>
                </a:solidFill>
                <a:latin typeface="Baskerville Old Face" panose="02020602080505020303" pitchFamily="18"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E157B713-8A2E-48C3-92DE-83F8F0F2E8E9}"/>
              </a:ext>
            </a:extLst>
          </p:cNvPr>
          <p:cNvSpPr>
            <a:spLocks noGrp="1"/>
          </p:cNvSpPr>
          <p:nvPr>
            <p:ph idx="1"/>
          </p:nvPr>
        </p:nvSpPr>
        <p:spPr>
          <a:xfrm>
            <a:off x="1447800" y="2933699"/>
            <a:ext cx="8612124" cy="3314701"/>
          </a:xfrm>
        </p:spPr>
        <p:txBody>
          <a:bodyPr>
            <a:noAutofit/>
          </a:bodyPr>
          <a:lstStyle>
            <a:lvl1pPr>
              <a:lnSpc>
                <a:spcPct val="150000"/>
              </a:lnSpc>
              <a:defRPr sz="2000">
                <a:solidFill>
                  <a:schemeClr val="tx1"/>
                </a:solidFill>
              </a:defRPr>
            </a:lvl1pPr>
            <a:lvl2pPr marL="230188" indent="-228600">
              <a:lnSpc>
                <a:spcPct val="150000"/>
              </a:lnSpc>
              <a:defRPr sz="2000">
                <a:solidFill>
                  <a:schemeClr val="tx1"/>
                </a:solidFill>
              </a:defRPr>
            </a:lvl2pPr>
            <a:lvl3pPr marL="568325" indent="-223838">
              <a:lnSpc>
                <a:spcPct val="150000"/>
              </a:lnSpc>
              <a:spcBef>
                <a:spcPts val="400"/>
              </a:spcBef>
              <a:defRPr sz="2000">
                <a:solidFill>
                  <a:schemeClr val="tx1"/>
                </a:solidFill>
              </a:defRPr>
            </a:lvl3pPr>
            <a:lvl4pPr marL="914400" indent="-230188">
              <a:lnSpc>
                <a:spcPct val="150000"/>
              </a:lnSpc>
              <a:spcBef>
                <a:spcPts val="200"/>
              </a:spcBef>
              <a:defRPr sz="2000">
                <a:solidFill>
                  <a:schemeClr val="tx1"/>
                </a:solidFill>
              </a:defRPr>
            </a:lvl4pPr>
            <a:lvl5pPr marL="1260475" indent="-234950">
              <a:lnSpc>
                <a:spcPct val="150000"/>
              </a:lnSpc>
              <a:spcBef>
                <a:spcPts val="200"/>
              </a:spcBef>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877934333"/>
      </p:ext>
    </p:extLst>
  </p:cSld>
  <p:clrMapOvr>
    <a:masterClrMapping/>
  </p:clrMapOvr>
  <p:extLst>
    <p:ext uri="{DCECCB84-F9BA-43D5-87BE-67443E8EF086}">
      <p15:sldGuideLst xmlns:p15="http://schemas.microsoft.com/office/powerpoint/2012/main">
        <p15:guide id="1" orient="horz" pos="1368" userDrawn="1">
          <p15:clr>
            <a:srgbClr val="FBAE40"/>
          </p15:clr>
        </p15:guide>
        <p15:guide id="2" orient="horz" pos="1464" userDrawn="1">
          <p15:clr>
            <a:srgbClr val="FBAE40"/>
          </p15:clr>
        </p15:guide>
        <p15:guide id="3" pos="816" userDrawn="1">
          <p15:clr>
            <a:srgbClr val="FBAE40"/>
          </p15:clr>
        </p15:guide>
        <p15:guide id="4" pos="912" userDrawn="1">
          <p15:clr>
            <a:srgbClr val="FBAE40"/>
          </p15:clr>
        </p15:guide>
        <p15:guide id="5" orient="horz" pos="1728" userDrawn="1">
          <p15:clr>
            <a:srgbClr val="FBAE40"/>
          </p15:clr>
        </p15:guide>
        <p15:guide id="6" orient="horz" pos="1848"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vider Slide w/ Image White">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E9D1A3D4-4F4A-481D-9B72-9D140B2CD6DD}"/>
              </a:ext>
            </a:extLst>
          </p:cNvPr>
          <p:cNvSpPr>
            <a:spLocks noGrp="1"/>
          </p:cNvSpPr>
          <p:nvPr>
            <p:ph type="pic" sz="quarter" idx="13"/>
          </p:nvPr>
        </p:nvSpPr>
        <p:spPr>
          <a:xfrm>
            <a:off x="-1" y="-1"/>
            <a:ext cx="6172200" cy="6858000"/>
          </a:xfrm>
          <a:custGeom>
            <a:avLst/>
            <a:gdLst>
              <a:gd name="connsiteX0" fmla="*/ 1743075 w 6172200"/>
              <a:gd name="connsiteY0" fmla="*/ 0 h 6858000"/>
              <a:gd name="connsiteX1" fmla="*/ 6172200 w 6172200"/>
              <a:gd name="connsiteY1" fmla="*/ 0 h 6858000"/>
              <a:gd name="connsiteX2" fmla="*/ 6172200 w 6172200"/>
              <a:gd name="connsiteY2" fmla="*/ 28575 h 6858000"/>
              <a:gd name="connsiteX3" fmla="*/ 6172200 w 6172200"/>
              <a:gd name="connsiteY3" fmla="*/ 1066800 h 6858000"/>
              <a:gd name="connsiteX4" fmla="*/ 6172200 w 6172200"/>
              <a:gd name="connsiteY4" fmla="*/ 2400300 h 6858000"/>
              <a:gd name="connsiteX5" fmla="*/ 6172200 w 6172200"/>
              <a:gd name="connsiteY5" fmla="*/ 3695700 h 6858000"/>
              <a:gd name="connsiteX6" fmla="*/ 6172200 w 6172200"/>
              <a:gd name="connsiteY6" fmla="*/ 4638675 h 6858000"/>
              <a:gd name="connsiteX7" fmla="*/ 6029325 w 6172200"/>
              <a:gd name="connsiteY7" fmla="*/ 5534025 h 6858000"/>
              <a:gd name="connsiteX8" fmla="*/ 5667375 w 6172200"/>
              <a:gd name="connsiteY8" fmla="*/ 6191250 h 6858000"/>
              <a:gd name="connsiteX9" fmla="*/ 4314825 w 6172200"/>
              <a:gd name="connsiteY9" fmla="*/ 6848475 h 6858000"/>
              <a:gd name="connsiteX10" fmla="*/ 4238625 w 6172200"/>
              <a:gd name="connsiteY10" fmla="*/ 6858000 h 6858000"/>
              <a:gd name="connsiteX11" fmla="*/ 0 w 6172200"/>
              <a:gd name="connsiteY11" fmla="*/ 6858000 h 6858000"/>
              <a:gd name="connsiteX12" fmla="*/ 0 w 6172200"/>
              <a:gd name="connsiteY12" fmla="*/ 1790700 h 6858000"/>
              <a:gd name="connsiteX13" fmla="*/ 1743075 w 6172200"/>
              <a:gd name="connsiteY1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72200" h="6858000">
                <a:moveTo>
                  <a:pt x="1743075" y="0"/>
                </a:moveTo>
                <a:cubicBezTo>
                  <a:pt x="1743075" y="0"/>
                  <a:pt x="1743075" y="0"/>
                  <a:pt x="6172200" y="0"/>
                </a:cubicBezTo>
                <a:cubicBezTo>
                  <a:pt x="6172200" y="0"/>
                  <a:pt x="6172200" y="0"/>
                  <a:pt x="6172200" y="28575"/>
                </a:cubicBezTo>
                <a:cubicBezTo>
                  <a:pt x="6172200" y="28575"/>
                  <a:pt x="6172200" y="28575"/>
                  <a:pt x="6172200" y="1066800"/>
                </a:cubicBezTo>
                <a:cubicBezTo>
                  <a:pt x="6172200" y="1066800"/>
                  <a:pt x="6172200" y="1066800"/>
                  <a:pt x="6172200" y="2400300"/>
                </a:cubicBezTo>
                <a:cubicBezTo>
                  <a:pt x="6172200" y="2400300"/>
                  <a:pt x="6172200" y="2400300"/>
                  <a:pt x="6172200" y="3695700"/>
                </a:cubicBezTo>
                <a:cubicBezTo>
                  <a:pt x="6172200" y="3695700"/>
                  <a:pt x="6172200" y="3695700"/>
                  <a:pt x="6172200" y="4638675"/>
                </a:cubicBezTo>
                <a:cubicBezTo>
                  <a:pt x="6172200" y="4943475"/>
                  <a:pt x="6134100" y="5238750"/>
                  <a:pt x="6029325" y="5534025"/>
                </a:cubicBezTo>
                <a:cubicBezTo>
                  <a:pt x="5953125" y="5772150"/>
                  <a:pt x="5829300" y="6000750"/>
                  <a:pt x="5667375" y="6191250"/>
                </a:cubicBezTo>
                <a:cubicBezTo>
                  <a:pt x="5324475" y="6591300"/>
                  <a:pt x="4829175" y="6800850"/>
                  <a:pt x="4314825" y="6848475"/>
                </a:cubicBezTo>
                <a:cubicBezTo>
                  <a:pt x="4286250" y="6858000"/>
                  <a:pt x="4267200" y="6858000"/>
                  <a:pt x="4238625" y="6858000"/>
                </a:cubicBezTo>
                <a:cubicBezTo>
                  <a:pt x="4238625" y="6858000"/>
                  <a:pt x="4238625" y="6858000"/>
                  <a:pt x="0" y="6858000"/>
                </a:cubicBezTo>
                <a:cubicBezTo>
                  <a:pt x="0" y="6858000"/>
                  <a:pt x="0" y="6858000"/>
                  <a:pt x="0" y="1790700"/>
                </a:cubicBezTo>
                <a:cubicBezTo>
                  <a:pt x="95250" y="742950"/>
                  <a:pt x="685800" y="66675"/>
                  <a:pt x="1743075" y="0"/>
                </a:cubicBezTo>
                <a:close/>
              </a:path>
            </a:pathLst>
          </a:custGeom>
        </p:spPr>
        <p:txBody>
          <a:bodyPr wrap="square" anchor="ctr">
            <a:noAutofit/>
          </a:bodyPr>
          <a:lstStyle>
            <a:lvl1pPr algn="ctr">
              <a:defRPr/>
            </a:lvl1pPr>
          </a:lstStyle>
          <a:p>
            <a:r>
              <a:rPr lang="en-US" dirty="0"/>
              <a:t>Click icon to add picture</a:t>
            </a:r>
          </a:p>
        </p:txBody>
      </p:sp>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6724650" y="2295144"/>
            <a:ext cx="5010150" cy="1504856"/>
          </a:xfrm>
        </p:spPr>
        <p:txBody>
          <a:bodyPr anchor="ctr" anchorCtr="0">
            <a:noAutofit/>
          </a:bodyPr>
          <a:lstStyle>
            <a:lvl1pPr algn="l">
              <a:lnSpc>
                <a:spcPct val="90000"/>
              </a:lnSpc>
              <a:defRPr sz="4400">
                <a:solidFill>
                  <a:schemeClr val="bg2"/>
                </a:solidFill>
                <a:latin typeface="Baskerville Old Face" panose="02020602080505020303" pitchFamily="18" charset="0"/>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3688691518"/>
      </p:ext>
    </p:extLst>
  </p:cSld>
  <p:clrMapOvr>
    <a:masterClrMapping/>
  </p:clrMapOvr>
  <p:extLst>
    <p:ext uri="{DCECCB84-F9BA-43D5-87BE-67443E8EF086}">
      <p15:sldGuideLst xmlns:p15="http://schemas.microsoft.com/office/powerpoint/2012/main">
        <p15:guide id="1" pos="4392">
          <p15:clr>
            <a:srgbClr val="FBAE40"/>
          </p15:clr>
        </p15:guide>
        <p15:guide id="2" pos="4488">
          <p15:clr>
            <a:srgbClr val="FBAE40"/>
          </p15:clr>
        </p15:guide>
        <p15:guide id="3" orient="horz" pos="2376">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vider Slide w/ Image - Amethyst">
    <p:bg>
      <p:bgPr>
        <a:solidFill>
          <a:schemeClr val="accent1"/>
        </a:solidFill>
        <a:effectLst/>
      </p:bgPr>
    </p:bg>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E9D1A3D4-4F4A-481D-9B72-9D140B2CD6DD}"/>
              </a:ext>
            </a:extLst>
          </p:cNvPr>
          <p:cNvSpPr>
            <a:spLocks noGrp="1"/>
          </p:cNvSpPr>
          <p:nvPr>
            <p:ph type="pic" sz="quarter" idx="13"/>
          </p:nvPr>
        </p:nvSpPr>
        <p:spPr>
          <a:xfrm>
            <a:off x="0" y="0"/>
            <a:ext cx="6172200" cy="6858000"/>
          </a:xfrm>
          <a:custGeom>
            <a:avLst/>
            <a:gdLst>
              <a:gd name="connsiteX0" fmla="*/ 1743075 w 6172200"/>
              <a:gd name="connsiteY0" fmla="*/ 0 h 6858000"/>
              <a:gd name="connsiteX1" fmla="*/ 6172200 w 6172200"/>
              <a:gd name="connsiteY1" fmla="*/ 0 h 6858000"/>
              <a:gd name="connsiteX2" fmla="*/ 6172200 w 6172200"/>
              <a:gd name="connsiteY2" fmla="*/ 28575 h 6858000"/>
              <a:gd name="connsiteX3" fmla="*/ 6172200 w 6172200"/>
              <a:gd name="connsiteY3" fmla="*/ 1066800 h 6858000"/>
              <a:gd name="connsiteX4" fmla="*/ 6172200 w 6172200"/>
              <a:gd name="connsiteY4" fmla="*/ 2400300 h 6858000"/>
              <a:gd name="connsiteX5" fmla="*/ 6172200 w 6172200"/>
              <a:gd name="connsiteY5" fmla="*/ 3695700 h 6858000"/>
              <a:gd name="connsiteX6" fmla="*/ 6172200 w 6172200"/>
              <a:gd name="connsiteY6" fmla="*/ 4638675 h 6858000"/>
              <a:gd name="connsiteX7" fmla="*/ 6029325 w 6172200"/>
              <a:gd name="connsiteY7" fmla="*/ 5534025 h 6858000"/>
              <a:gd name="connsiteX8" fmla="*/ 5667375 w 6172200"/>
              <a:gd name="connsiteY8" fmla="*/ 6191250 h 6858000"/>
              <a:gd name="connsiteX9" fmla="*/ 4314825 w 6172200"/>
              <a:gd name="connsiteY9" fmla="*/ 6848475 h 6858000"/>
              <a:gd name="connsiteX10" fmla="*/ 4238625 w 6172200"/>
              <a:gd name="connsiteY10" fmla="*/ 6858000 h 6858000"/>
              <a:gd name="connsiteX11" fmla="*/ 0 w 6172200"/>
              <a:gd name="connsiteY11" fmla="*/ 6858000 h 6858000"/>
              <a:gd name="connsiteX12" fmla="*/ 0 w 6172200"/>
              <a:gd name="connsiteY12" fmla="*/ 1790700 h 6858000"/>
              <a:gd name="connsiteX13" fmla="*/ 1743075 w 6172200"/>
              <a:gd name="connsiteY1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72200" h="6858000">
                <a:moveTo>
                  <a:pt x="1743075" y="0"/>
                </a:moveTo>
                <a:cubicBezTo>
                  <a:pt x="1743075" y="0"/>
                  <a:pt x="1743075" y="0"/>
                  <a:pt x="6172200" y="0"/>
                </a:cubicBezTo>
                <a:cubicBezTo>
                  <a:pt x="6172200" y="0"/>
                  <a:pt x="6172200" y="0"/>
                  <a:pt x="6172200" y="28575"/>
                </a:cubicBezTo>
                <a:cubicBezTo>
                  <a:pt x="6172200" y="28575"/>
                  <a:pt x="6172200" y="28575"/>
                  <a:pt x="6172200" y="1066800"/>
                </a:cubicBezTo>
                <a:cubicBezTo>
                  <a:pt x="6172200" y="1066800"/>
                  <a:pt x="6172200" y="1066800"/>
                  <a:pt x="6172200" y="2400300"/>
                </a:cubicBezTo>
                <a:cubicBezTo>
                  <a:pt x="6172200" y="2400300"/>
                  <a:pt x="6172200" y="2400300"/>
                  <a:pt x="6172200" y="3695700"/>
                </a:cubicBezTo>
                <a:cubicBezTo>
                  <a:pt x="6172200" y="3695700"/>
                  <a:pt x="6172200" y="3695700"/>
                  <a:pt x="6172200" y="4638675"/>
                </a:cubicBezTo>
                <a:cubicBezTo>
                  <a:pt x="6172200" y="4943475"/>
                  <a:pt x="6134100" y="5238750"/>
                  <a:pt x="6029325" y="5534025"/>
                </a:cubicBezTo>
                <a:cubicBezTo>
                  <a:pt x="5953125" y="5772150"/>
                  <a:pt x="5829300" y="6000750"/>
                  <a:pt x="5667375" y="6191250"/>
                </a:cubicBezTo>
                <a:cubicBezTo>
                  <a:pt x="5324475" y="6591300"/>
                  <a:pt x="4829175" y="6800850"/>
                  <a:pt x="4314825" y="6848475"/>
                </a:cubicBezTo>
                <a:cubicBezTo>
                  <a:pt x="4286250" y="6858000"/>
                  <a:pt x="4267200" y="6858000"/>
                  <a:pt x="4238625" y="6858000"/>
                </a:cubicBezTo>
                <a:cubicBezTo>
                  <a:pt x="4238625" y="6858000"/>
                  <a:pt x="4238625" y="6858000"/>
                  <a:pt x="0" y="6858000"/>
                </a:cubicBezTo>
                <a:cubicBezTo>
                  <a:pt x="0" y="6858000"/>
                  <a:pt x="0" y="6858000"/>
                  <a:pt x="0" y="1790700"/>
                </a:cubicBezTo>
                <a:cubicBezTo>
                  <a:pt x="95250" y="742950"/>
                  <a:pt x="685800" y="66675"/>
                  <a:pt x="1743075" y="0"/>
                </a:cubicBezTo>
                <a:close/>
              </a:path>
            </a:pathLst>
          </a:custGeom>
        </p:spPr>
        <p:txBody>
          <a:bodyPr wrap="square" anchor="ctr">
            <a:noAutofit/>
          </a:bodyPr>
          <a:lstStyle>
            <a:lvl1pPr algn="ctr">
              <a:defRPr>
                <a:solidFill>
                  <a:schemeClr val="bg1"/>
                </a:solidFill>
              </a:defRPr>
            </a:lvl1pPr>
          </a:lstStyle>
          <a:p>
            <a:r>
              <a:rPr lang="en-US" dirty="0"/>
              <a:t>Click icon to add picture</a:t>
            </a:r>
          </a:p>
        </p:txBody>
      </p:sp>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6743700" y="2295802"/>
            <a:ext cx="4991100" cy="1504856"/>
          </a:xfrm>
        </p:spPr>
        <p:txBody>
          <a:bodyPr anchor="ctr" anchorCtr="0">
            <a:noAutofit/>
          </a:bodyPr>
          <a:lstStyle>
            <a:lvl1pPr algn="l">
              <a:lnSpc>
                <a:spcPct val="90000"/>
              </a:lnSpc>
              <a:defRPr sz="4400">
                <a:solidFill>
                  <a:schemeClr val="accent3">
                    <a:lumMod val="60000"/>
                    <a:lumOff val="40000"/>
                  </a:schemeClr>
                </a:solidFill>
                <a:latin typeface="Baskerville Old Face" panose="02020602080505020303" pitchFamily="18" charset="0"/>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982698150"/>
      </p:ext>
    </p:extLst>
  </p:cSld>
  <p:clrMapOvr>
    <a:masterClrMapping/>
  </p:clrMapOvr>
  <p:extLst>
    <p:ext uri="{DCECCB84-F9BA-43D5-87BE-67443E8EF086}">
      <p15:sldGuideLst xmlns:p15="http://schemas.microsoft.com/office/powerpoint/2012/main">
        <p15:guide id="1" pos="4392">
          <p15:clr>
            <a:srgbClr val="FBAE40"/>
          </p15:clr>
        </p15:guide>
        <p15:guide id="2" pos="4488">
          <p15:clr>
            <a:srgbClr val="FBAE40"/>
          </p15:clr>
        </p15:guide>
        <p15:guide id="3" orient="horz" pos="237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Image 1 w/ Amethyst">
    <p:bg>
      <p:bgPr>
        <a:solidFill>
          <a:schemeClr val="accent1"/>
        </a:solidFill>
        <a:effectLst/>
      </p:bgPr>
    </p:bg>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E9D1A3D4-4F4A-481D-9B72-9D140B2CD6DD}"/>
              </a:ext>
            </a:extLst>
          </p:cNvPr>
          <p:cNvSpPr>
            <a:spLocks noGrp="1"/>
          </p:cNvSpPr>
          <p:nvPr>
            <p:ph type="pic" sz="quarter" idx="13"/>
          </p:nvPr>
        </p:nvSpPr>
        <p:spPr>
          <a:xfrm>
            <a:off x="-1" y="-1"/>
            <a:ext cx="6172200" cy="6858000"/>
          </a:xfrm>
          <a:custGeom>
            <a:avLst/>
            <a:gdLst>
              <a:gd name="connsiteX0" fmla="*/ 1743075 w 6172200"/>
              <a:gd name="connsiteY0" fmla="*/ 0 h 6858000"/>
              <a:gd name="connsiteX1" fmla="*/ 6172200 w 6172200"/>
              <a:gd name="connsiteY1" fmla="*/ 0 h 6858000"/>
              <a:gd name="connsiteX2" fmla="*/ 6172200 w 6172200"/>
              <a:gd name="connsiteY2" fmla="*/ 28575 h 6858000"/>
              <a:gd name="connsiteX3" fmla="*/ 6172200 w 6172200"/>
              <a:gd name="connsiteY3" fmla="*/ 1066800 h 6858000"/>
              <a:gd name="connsiteX4" fmla="*/ 6172200 w 6172200"/>
              <a:gd name="connsiteY4" fmla="*/ 2400300 h 6858000"/>
              <a:gd name="connsiteX5" fmla="*/ 6172200 w 6172200"/>
              <a:gd name="connsiteY5" fmla="*/ 3695700 h 6858000"/>
              <a:gd name="connsiteX6" fmla="*/ 6172200 w 6172200"/>
              <a:gd name="connsiteY6" fmla="*/ 4638675 h 6858000"/>
              <a:gd name="connsiteX7" fmla="*/ 6029325 w 6172200"/>
              <a:gd name="connsiteY7" fmla="*/ 5534025 h 6858000"/>
              <a:gd name="connsiteX8" fmla="*/ 5667375 w 6172200"/>
              <a:gd name="connsiteY8" fmla="*/ 6191250 h 6858000"/>
              <a:gd name="connsiteX9" fmla="*/ 4314825 w 6172200"/>
              <a:gd name="connsiteY9" fmla="*/ 6848475 h 6858000"/>
              <a:gd name="connsiteX10" fmla="*/ 4238625 w 6172200"/>
              <a:gd name="connsiteY10" fmla="*/ 6858000 h 6858000"/>
              <a:gd name="connsiteX11" fmla="*/ 0 w 6172200"/>
              <a:gd name="connsiteY11" fmla="*/ 6858000 h 6858000"/>
              <a:gd name="connsiteX12" fmla="*/ 0 w 6172200"/>
              <a:gd name="connsiteY12" fmla="*/ 1790700 h 6858000"/>
              <a:gd name="connsiteX13" fmla="*/ 1743075 w 6172200"/>
              <a:gd name="connsiteY1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72200" h="6858000">
                <a:moveTo>
                  <a:pt x="1743075" y="0"/>
                </a:moveTo>
                <a:cubicBezTo>
                  <a:pt x="1743075" y="0"/>
                  <a:pt x="1743075" y="0"/>
                  <a:pt x="6172200" y="0"/>
                </a:cubicBezTo>
                <a:cubicBezTo>
                  <a:pt x="6172200" y="0"/>
                  <a:pt x="6172200" y="0"/>
                  <a:pt x="6172200" y="28575"/>
                </a:cubicBezTo>
                <a:cubicBezTo>
                  <a:pt x="6172200" y="28575"/>
                  <a:pt x="6172200" y="28575"/>
                  <a:pt x="6172200" y="1066800"/>
                </a:cubicBezTo>
                <a:cubicBezTo>
                  <a:pt x="6172200" y="1066800"/>
                  <a:pt x="6172200" y="1066800"/>
                  <a:pt x="6172200" y="2400300"/>
                </a:cubicBezTo>
                <a:cubicBezTo>
                  <a:pt x="6172200" y="2400300"/>
                  <a:pt x="6172200" y="2400300"/>
                  <a:pt x="6172200" y="3695700"/>
                </a:cubicBezTo>
                <a:cubicBezTo>
                  <a:pt x="6172200" y="3695700"/>
                  <a:pt x="6172200" y="3695700"/>
                  <a:pt x="6172200" y="4638675"/>
                </a:cubicBezTo>
                <a:cubicBezTo>
                  <a:pt x="6172200" y="4943475"/>
                  <a:pt x="6134100" y="5238750"/>
                  <a:pt x="6029325" y="5534025"/>
                </a:cubicBezTo>
                <a:cubicBezTo>
                  <a:pt x="5953125" y="5772150"/>
                  <a:pt x="5829300" y="6000750"/>
                  <a:pt x="5667375" y="6191250"/>
                </a:cubicBezTo>
                <a:cubicBezTo>
                  <a:pt x="5324475" y="6591300"/>
                  <a:pt x="4829175" y="6800850"/>
                  <a:pt x="4314825" y="6848475"/>
                </a:cubicBezTo>
                <a:cubicBezTo>
                  <a:pt x="4286250" y="6858000"/>
                  <a:pt x="4267200" y="6858000"/>
                  <a:pt x="4238625" y="6858000"/>
                </a:cubicBezTo>
                <a:cubicBezTo>
                  <a:pt x="4238625" y="6858000"/>
                  <a:pt x="4238625" y="6858000"/>
                  <a:pt x="0" y="6858000"/>
                </a:cubicBezTo>
                <a:cubicBezTo>
                  <a:pt x="0" y="6858000"/>
                  <a:pt x="0" y="6858000"/>
                  <a:pt x="0" y="1790700"/>
                </a:cubicBezTo>
                <a:cubicBezTo>
                  <a:pt x="95250" y="742950"/>
                  <a:pt x="685800" y="66675"/>
                  <a:pt x="1743075" y="0"/>
                </a:cubicBezTo>
                <a:close/>
              </a:path>
            </a:pathLst>
          </a:custGeom>
        </p:spPr>
        <p:txBody>
          <a:bodyPr wrap="square" anchor="ctr">
            <a:noAutofit/>
          </a:bodyPr>
          <a:lstStyle>
            <a:lvl1pPr algn="ctr">
              <a:defRPr>
                <a:solidFill>
                  <a:schemeClr val="bg1"/>
                </a:solidFill>
              </a:defRPr>
            </a:lvl1pPr>
          </a:lstStyle>
          <a:p>
            <a:r>
              <a:rPr lang="en-US" dirty="0"/>
              <a:t>Click icon to add picture</a:t>
            </a:r>
          </a:p>
        </p:txBody>
      </p:sp>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7123174" y="2295802"/>
            <a:ext cx="4611626" cy="1504856"/>
          </a:xfrm>
        </p:spPr>
        <p:txBody>
          <a:bodyPr anchor="t" anchorCtr="0">
            <a:noAutofit/>
          </a:bodyPr>
          <a:lstStyle>
            <a:lvl1pPr algn="l">
              <a:lnSpc>
                <a:spcPct val="90000"/>
              </a:lnSpc>
              <a:defRPr sz="5600">
                <a:solidFill>
                  <a:schemeClr val="accent3"/>
                </a:solidFill>
                <a:latin typeface="Baskerville Old Face" panose="02020602080505020303" pitchFamily="18" charset="0"/>
              </a:defRPr>
            </a:lvl1pPr>
          </a:lstStyle>
          <a:p>
            <a:r>
              <a:rPr lang="en-US" dirty="0"/>
              <a:t>Click to </a:t>
            </a:r>
            <a:br>
              <a:rPr lang="en-US" dirty="0"/>
            </a:br>
            <a:r>
              <a:rPr lang="en-US" dirty="0"/>
              <a:t>Edit Master Subtitle Style</a:t>
            </a:r>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hasCustomPrompt="1"/>
          </p:nvPr>
        </p:nvSpPr>
        <p:spPr>
          <a:xfrm>
            <a:off x="7123174" y="604559"/>
            <a:ext cx="4611626" cy="1655762"/>
          </a:xfrm>
        </p:spPr>
        <p:txBody>
          <a:bodyPr anchor="b" anchorCtr="0">
            <a:noAutofit/>
          </a:bodyPr>
          <a:lstStyle>
            <a:lvl1pPr marL="0" indent="0" algn="l">
              <a:lnSpc>
                <a:spcPct val="90000"/>
              </a:lnSpc>
              <a:buNone/>
              <a:defRPr sz="5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t>
            </a:r>
            <a:br>
              <a:rPr lang="en-US" dirty="0"/>
            </a:br>
            <a:r>
              <a:rPr lang="en-US" dirty="0"/>
              <a:t>Edit Master </a:t>
            </a:r>
            <a:br>
              <a:rPr lang="en-US" dirty="0"/>
            </a:br>
            <a:r>
              <a:rPr lang="en-US" dirty="0"/>
              <a:t>Title Style</a:t>
            </a:r>
          </a:p>
        </p:txBody>
      </p:sp>
      <p:sp>
        <p:nvSpPr>
          <p:cNvPr id="11" name="Presentation info">
            <a:extLst>
              <a:ext uri="{FF2B5EF4-FFF2-40B4-BE49-F238E27FC236}">
                <a16:creationId xmlns:a16="http://schemas.microsoft.com/office/drawing/2014/main" id="{967C343B-7E3F-488A-8B3A-B01F33C7F09E}"/>
              </a:ext>
            </a:extLst>
          </p:cNvPr>
          <p:cNvSpPr>
            <a:spLocks noGrp="1"/>
          </p:cNvSpPr>
          <p:nvPr>
            <p:ph type="body" sz="quarter" idx="10" hasCustomPrompt="1"/>
          </p:nvPr>
        </p:nvSpPr>
        <p:spPr>
          <a:xfrm>
            <a:off x="7117138" y="3954012"/>
            <a:ext cx="3686735" cy="1559858"/>
          </a:xfrm>
        </p:spPr>
        <p:txBody>
          <a:bodyPr>
            <a:noAutofit/>
          </a:bodyPr>
          <a:lstStyle>
            <a:lvl1pPr>
              <a:lnSpc>
                <a:spcPct val="90000"/>
              </a:lnSpc>
              <a:spcBef>
                <a:spcPts val="500"/>
              </a:spcBef>
              <a:defRPr sz="1800">
                <a:solidFill>
                  <a:schemeClr val="bg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pic>
        <p:nvPicPr>
          <p:cNvPr id="4" name="JL Logo">
            <a:extLst>
              <a:ext uri="{FF2B5EF4-FFF2-40B4-BE49-F238E27FC236}">
                <a16:creationId xmlns:a16="http://schemas.microsoft.com/office/drawing/2014/main" id="{4E3E3EEB-AB94-B53C-382F-D394E49114C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7117138" y="6180290"/>
            <a:ext cx="1773936" cy="226546"/>
          </a:xfrm>
          <a:prstGeom prst="rect">
            <a:avLst/>
          </a:prstGeom>
        </p:spPr>
      </p:pic>
      <p:sp>
        <p:nvSpPr>
          <p:cNvPr id="5" name="Rectangle 4">
            <a:extLst>
              <a:ext uri="{FF2B5EF4-FFF2-40B4-BE49-F238E27FC236}">
                <a16:creationId xmlns:a16="http://schemas.microsoft.com/office/drawing/2014/main" id="{94A1CBB6-EF4D-1EB0-C5FA-5B18792E96DF}"/>
              </a:ext>
            </a:extLst>
          </p:cNvPr>
          <p:cNvSpPr/>
          <p:nvPr userDrawn="1"/>
        </p:nvSpPr>
        <p:spPr>
          <a:xfrm>
            <a:off x="7117138" y="6531432"/>
            <a:ext cx="1527662" cy="123111"/>
          </a:xfrm>
          <a:prstGeom prst="rect">
            <a:avLst/>
          </a:prstGeom>
        </p:spPr>
        <p:txBody>
          <a:bodyPr wrap="none" lIns="0" tIns="0" rIns="0" bIns="0">
            <a:spAutoFit/>
          </a:bodyPr>
          <a:lstStyle/>
          <a:p>
            <a:r>
              <a:rPr lang="en-US" sz="800" dirty="0">
                <a:solidFill>
                  <a:schemeClr val="bg1"/>
                </a:solidFill>
              </a:rPr>
              <a:t>© 2024-2025 Jackson Lewis P.C.</a:t>
            </a:r>
          </a:p>
        </p:txBody>
      </p:sp>
    </p:spTree>
    <p:extLst>
      <p:ext uri="{BB962C8B-B14F-4D97-AF65-F5344CB8AC3E}">
        <p14:creationId xmlns:p14="http://schemas.microsoft.com/office/powerpoint/2010/main" val="426713511"/>
      </p:ext>
    </p:extLst>
  </p:cSld>
  <p:clrMapOvr>
    <a:masterClrMapping/>
  </p:clrMapOvr>
  <p:extLst>
    <p:ext uri="{DCECCB84-F9BA-43D5-87BE-67443E8EF086}">
      <p15:sldGuideLst xmlns:p15="http://schemas.microsoft.com/office/powerpoint/2012/main">
        <p15:guide id="1" pos="4392" userDrawn="1">
          <p15:clr>
            <a:srgbClr val="FBAE40"/>
          </p15:clr>
        </p15:guide>
        <p15:guide id="2" pos="4488" userDrawn="1">
          <p15:clr>
            <a:srgbClr val="FBAE40"/>
          </p15:clr>
        </p15:guide>
        <p15:guide id="3" orient="horz" pos="2376"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vider Slide w/ Image - ALT">
    <p:bg>
      <p:bgPr>
        <a:solidFill>
          <a:schemeClr val="accent1"/>
        </a:solidFill>
        <a:effectLst/>
      </p:bgPr>
    </p:bg>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E9D1A3D4-4F4A-481D-9B72-9D140B2CD6DD}"/>
              </a:ext>
            </a:extLst>
          </p:cNvPr>
          <p:cNvSpPr>
            <a:spLocks noGrp="1"/>
          </p:cNvSpPr>
          <p:nvPr>
            <p:ph type="pic" sz="quarter" idx="13"/>
          </p:nvPr>
        </p:nvSpPr>
        <p:spPr>
          <a:xfrm>
            <a:off x="0" y="0"/>
            <a:ext cx="6172200" cy="6858000"/>
          </a:xfrm>
          <a:custGeom>
            <a:avLst/>
            <a:gdLst>
              <a:gd name="connsiteX0" fmla="*/ 1743075 w 6172200"/>
              <a:gd name="connsiteY0" fmla="*/ 0 h 6858000"/>
              <a:gd name="connsiteX1" fmla="*/ 6172200 w 6172200"/>
              <a:gd name="connsiteY1" fmla="*/ 0 h 6858000"/>
              <a:gd name="connsiteX2" fmla="*/ 6172200 w 6172200"/>
              <a:gd name="connsiteY2" fmla="*/ 28575 h 6858000"/>
              <a:gd name="connsiteX3" fmla="*/ 6172200 w 6172200"/>
              <a:gd name="connsiteY3" fmla="*/ 1066800 h 6858000"/>
              <a:gd name="connsiteX4" fmla="*/ 6172200 w 6172200"/>
              <a:gd name="connsiteY4" fmla="*/ 2400300 h 6858000"/>
              <a:gd name="connsiteX5" fmla="*/ 6172200 w 6172200"/>
              <a:gd name="connsiteY5" fmla="*/ 3695700 h 6858000"/>
              <a:gd name="connsiteX6" fmla="*/ 6172200 w 6172200"/>
              <a:gd name="connsiteY6" fmla="*/ 4638675 h 6858000"/>
              <a:gd name="connsiteX7" fmla="*/ 6029325 w 6172200"/>
              <a:gd name="connsiteY7" fmla="*/ 5534025 h 6858000"/>
              <a:gd name="connsiteX8" fmla="*/ 5667375 w 6172200"/>
              <a:gd name="connsiteY8" fmla="*/ 6191250 h 6858000"/>
              <a:gd name="connsiteX9" fmla="*/ 4314825 w 6172200"/>
              <a:gd name="connsiteY9" fmla="*/ 6848475 h 6858000"/>
              <a:gd name="connsiteX10" fmla="*/ 4238625 w 6172200"/>
              <a:gd name="connsiteY10" fmla="*/ 6858000 h 6858000"/>
              <a:gd name="connsiteX11" fmla="*/ 0 w 6172200"/>
              <a:gd name="connsiteY11" fmla="*/ 6858000 h 6858000"/>
              <a:gd name="connsiteX12" fmla="*/ 0 w 6172200"/>
              <a:gd name="connsiteY12" fmla="*/ 1790700 h 6858000"/>
              <a:gd name="connsiteX13" fmla="*/ 1743075 w 6172200"/>
              <a:gd name="connsiteY1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72200" h="6858000">
                <a:moveTo>
                  <a:pt x="1743075" y="0"/>
                </a:moveTo>
                <a:cubicBezTo>
                  <a:pt x="1743075" y="0"/>
                  <a:pt x="1743075" y="0"/>
                  <a:pt x="6172200" y="0"/>
                </a:cubicBezTo>
                <a:cubicBezTo>
                  <a:pt x="6172200" y="0"/>
                  <a:pt x="6172200" y="0"/>
                  <a:pt x="6172200" y="28575"/>
                </a:cubicBezTo>
                <a:cubicBezTo>
                  <a:pt x="6172200" y="28575"/>
                  <a:pt x="6172200" y="28575"/>
                  <a:pt x="6172200" y="1066800"/>
                </a:cubicBezTo>
                <a:cubicBezTo>
                  <a:pt x="6172200" y="1066800"/>
                  <a:pt x="6172200" y="1066800"/>
                  <a:pt x="6172200" y="2400300"/>
                </a:cubicBezTo>
                <a:cubicBezTo>
                  <a:pt x="6172200" y="2400300"/>
                  <a:pt x="6172200" y="2400300"/>
                  <a:pt x="6172200" y="3695700"/>
                </a:cubicBezTo>
                <a:cubicBezTo>
                  <a:pt x="6172200" y="3695700"/>
                  <a:pt x="6172200" y="3695700"/>
                  <a:pt x="6172200" y="4638675"/>
                </a:cubicBezTo>
                <a:cubicBezTo>
                  <a:pt x="6172200" y="4943475"/>
                  <a:pt x="6134100" y="5238750"/>
                  <a:pt x="6029325" y="5534025"/>
                </a:cubicBezTo>
                <a:cubicBezTo>
                  <a:pt x="5953125" y="5772150"/>
                  <a:pt x="5829300" y="6000750"/>
                  <a:pt x="5667375" y="6191250"/>
                </a:cubicBezTo>
                <a:cubicBezTo>
                  <a:pt x="5324475" y="6591300"/>
                  <a:pt x="4829175" y="6800850"/>
                  <a:pt x="4314825" y="6848475"/>
                </a:cubicBezTo>
                <a:cubicBezTo>
                  <a:pt x="4286250" y="6858000"/>
                  <a:pt x="4267200" y="6858000"/>
                  <a:pt x="4238625" y="6858000"/>
                </a:cubicBezTo>
                <a:cubicBezTo>
                  <a:pt x="4238625" y="6858000"/>
                  <a:pt x="4238625" y="6858000"/>
                  <a:pt x="0" y="6858000"/>
                </a:cubicBezTo>
                <a:cubicBezTo>
                  <a:pt x="0" y="6858000"/>
                  <a:pt x="0" y="6858000"/>
                  <a:pt x="0" y="1790700"/>
                </a:cubicBezTo>
                <a:cubicBezTo>
                  <a:pt x="95250" y="742950"/>
                  <a:pt x="685800" y="66675"/>
                  <a:pt x="1743075" y="0"/>
                </a:cubicBezTo>
                <a:close/>
              </a:path>
            </a:pathLst>
          </a:custGeom>
        </p:spPr>
        <p:txBody>
          <a:bodyPr wrap="square" anchor="ctr">
            <a:noAutofit/>
          </a:bodyPr>
          <a:lstStyle>
            <a:lvl1pPr algn="ctr">
              <a:defRPr>
                <a:solidFill>
                  <a:schemeClr val="bg1"/>
                </a:solidFill>
              </a:defRPr>
            </a:lvl1pPr>
          </a:lstStyle>
          <a:p>
            <a:r>
              <a:rPr lang="en-US" dirty="0"/>
              <a:t>Click icon to add picture</a:t>
            </a:r>
          </a:p>
        </p:txBody>
      </p:sp>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6781800" y="2295802"/>
            <a:ext cx="4953000" cy="1504856"/>
          </a:xfrm>
        </p:spPr>
        <p:txBody>
          <a:bodyPr anchor="ctr" anchorCtr="0">
            <a:noAutofit/>
          </a:bodyPr>
          <a:lstStyle>
            <a:lvl1pPr algn="l">
              <a:lnSpc>
                <a:spcPct val="90000"/>
              </a:lnSpc>
              <a:defRPr sz="4400">
                <a:solidFill>
                  <a:schemeClr val="bg2"/>
                </a:solidFill>
                <a:latin typeface="Baskerville Old Face" panose="02020602080505020303" pitchFamily="18" charset="0"/>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236892944"/>
      </p:ext>
    </p:extLst>
  </p:cSld>
  <p:clrMapOvr>
    <a:masterClrMapping/>
  </p:clrMapOvr>
  <p:extLst>
    <p:ext uri="{DCECCB84-F9BA-43D5-87BE-67443E8EF086}">
      <p15:sldGuideLst xmlns:p15="http://schemas.microsoft.com/office/powerpoint/2012/main">
        <p15:guide id="1" pos="4392">
          <p15:clr>
            <a:srgbClr val="FBAE40"/>
          </p15:clr>
        </p15:guide>
        <p15:guide id="2" pos="4488">
          <p15:clr>
            <a:srgbClr val="FBAE40"/>
          </p15:clr>
        </p15:guide>
        <p15:guide id="3" orient="horz" pos="237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pecial 1">
    <p:bg>
      <p:bgPr>
        <a:solidFill>
          <a:schemeClr val="accent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4986CD65-93A8-4298-8708-6F89BAB1D07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05600" y="1371600"/>
            <a:ext cx="5486400" cy="5486400"/>
          </a:xfrm>
          <a:prstGeom prst="rect">
            <a:avLst/>
          </a:prstGeom>
        </p:spPr>
      </p:pic>
      <p:sp>
        <p:nvSpPr>
          <p:cNvPr id="6" name="Title 5">
            <a:extLst>
              <a:ext uri="{FF2B5EF4-FFF2-40B4-BE49-F238E27FC236}">
                <a16:creationId xmlns:a16="http://schemas.microsoft.com/office/drawing/2014/main" id="{71D7DF5E-5F4C-4A74-9CFA-8C2A81D5D5E6}"/>
              </a:ext>
            </a:extLst>
          </p:cNvPr>
          <p:cNvSpPr>
            <a:spLocks noGrp="1"/>
          </p:cNvSpPr>
          <p:nvPr>
            <p:ph type="title" hasCustomPrompt="1"/>
          </p:nvPr>
        </p:nvSpPr>
        <p:spPr>
          <a:xfrm>
            <a:off x="482433" y="2655664"/>
            <a:ext cx="10343611" cy="742071"/>
          </a:xfrm>
        </p:spPr>
        <p:txBody>
          <a:bodyPr anchor="ctr" anchorCtr="0"/>
          <a:lstStyle>
            <a:lvl1pPr>
              <a:lnSpc>
                <a:spcPct val="100000"/>
              </a:lnSpc>
              <a:defRPr sz="7200">
                <a:solidFill>
                  <a:schemeClr val="bg1"/>
                </a:solidFill>
                <a:latin typeface="Baskerville Old Face" panose="02020602080505020303" pitchFamily="18" charset="0"/>
              </a:defRPr>
            </a:lvl1pPr>
          </a:lstStyle>
          <a:p>
            <a:r>
              <a:rPr lang="en-US" dirty="0"/>
              <a:t>Click to Edit Master </a:t>
            </a:r>
            <a:br>
              <a:rPr lang="en-US" dirty="0"/>
            </a:br>
            <a:r>
              <a:rPr lang="en-US" dirty="0"/>
              <a:t>Title Style</a:t>
            </a:r>
          </a:p>
        </p:txBody>
      </p:sp>
      <p:pic>
        <p:nvPicPr>
          <p:cNvPr id="2" name="JL Logo">
            <a:extLst>
              <a:ext uri="{FF2B5EF4-FFF2-40B4-BE49-F238E27FC236}">
                <a16:creationId xmlns:a16="http://schemas.microsoft.com/office/drawing/2014/main" id="{84BE03CC-504F-6835-B4DB-0B60E65B5F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43828" y="6229002"/>
            <a:ext cx="2463760" cy="314642"/>
          </a:xfrm>
          <a:prstGeom prst="rect">
            <a:avLst/>
          </a:prstGeom>
        </p:spPr>
      </p:pic>
    </p:spTree>
    <p:extLst>
      <p:ext uri="{BB962C8B-B14F-4D97-AF65-F5344CB8AC3E}">
        <p14:creationId xmlns:p14="http://schemas.microsoft.com/office/powerpoint/2010/main" val="34762662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pecial 2">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1D7DF5E-5F4C-4A74-9CFA-8C2A81D5D5E6}"/>
              </a:ext>
            </a:extLst>
          </p:cNvPr>
          <p:cNvSpPr>
            <a:spLocks noGrp="1"/>
          </p:cNvSpPr>
          <p:nvPr>
            <p:ph type="title" hasCustomPrompt="1"/>
          </p:nvPr>
        </p:nvSpPr>
        <p:spPr>
          <a:xfrm>
            <a:off x="1159770" y="2655664"/>
            <a:ext cx="10343611" cy="742071"/>
          </a:xfrm>
        </p:spPr>
        <p:txBody>
          <a:bodyPr anchor="ctr" anchorCtr="0"/>
          <a:lstStyle>
            <a:lvl1pPr algn="l">
              <a:lnSpc>
                <a:spcPct val="100000"/>
              </a:lnSpc>
              <a:defRPr sz="7200">
                <a:solidFill>
                  <a:schemeClr val="accent1"/>
                </a:solidFill>
                <a:latin typeface="Baskerville Old Face" panose="02020602080505020303" pitchFamily="18" charset="0"/>
              </a:defRPr>
            </a:lvl1pPr>
          </a:lstStyle>
          <a:p>
            <a:r>
              <a:rPr lang="en-US" dirty="0"/>
              <a:t>Click to Edit Master </a:t>
            </a:r>
            <a:br>
              <a:rPr lang="en-US" dirty="0"/>
            </a:br>
            <a:r>
              <a:rPr lang="en-US" dirty="0"/>
              <a:t>Title Style</a:t>
            </a:r>
          </a:p>
        </p:txBody>
      </p:sp>
      <p:pic>
        <p:nvPicPr>
          <p:cNvPr id="5" name="Graphic 4">
            <a:extLst>
              <a:ext uri="{FF2B5EF4-FFF2-40B4-BE49-F238E27FC236}">
                <a16:creationId xmlns:a16="http://schemas.microsoft.com/office/drawing/2014/main" id="{939BDA6D-536E-4922-906F-04407F69D20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0" y="0"/>
            <a:ext cx="5486400" cy="5486400"/>
          </a:xfrm>
          <a:prstGeom prst="rect">
            <a:avLst/>
          </a:prstGeom>
        </p:spPr>
      </p:pic>
      <p:pic>
        <p:nvPicPr>
          <p:cNvPr id="2" name="JL Logo">
            <a:extLst>
              <a:ext uri="{FF2B5EF4-FFF2-40B4-BE49-F238E27FC236}">
                <a16:creationId xmlns:a16="http://schemas.microsoft.com/office/drawing/2014/main" id="{8B3762A6-C1EB-EDA7-1B60-D287DF3C96E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413166" y="6280373"/>
            <a:ext cx="2463761" cy="314642"/>
          </a:xfrm>
          <a:prstGeom prst="rect">
            <a:avLst/>
          </a:prstGeom>
        </p:spPr>
      </p:pic>
    </p:spTree>
    <p:extLst>
      <p:ext uri="{BB962C8B-B14F-4D97-AF65-F5344CB8AC3E}">
        <p14:creationId xmlns:p14="http://schemas.microsoft.com/office/powerpoint/2010/main" val="1942161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Up to 14 headshots">
    <p:spTree>
      <p:nvGrpSpPr>
        <p:cNvPr id="1" name=""/>
        <p:cNvGrpSpPr/>
        <p:nvPr/>
      </p:nvGrpSpPr>
      <p:grpSpPr>
        <a:xfrm>
          <a:off x="0" y="0"/>
          <a:ext cx="0" cy="0"/>
          <a:chOff x="0" y="0"/>
          <a:chExt cx="0" cy="0"/>
        </a:xfrm>
      </p:grpSpPr>
      <p:pic>
        <p:nvPicPr>
          <p:cNvPr id="48" name="Right Corner Curve">
            <a:extLst>
              <a:ext uri="{FF2B5EF4-FFF2-40B4-BE49-F238E27FC236}">
                <a16:creationId xmlns:a16="http://schemas.microsoft.com/office/drawing/2014/main" id="{CB690BD6-01BE-BBDA-561A-3724769E4C2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2" name="Footer Placeholder 2">
            <a:extLst>
              <a:ext uri="{FF2B5EF4-FFF2-40B4-BE49-F238E27FC236}">
                <a16:creationId xmlns:a16="http://schemas.microsoft.com/office/drawing/2014/main" id="{EFB0594C-9179-EBB9-94EF-1B8284576950}"/>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5" name="Slide Number Placeholder 3">
            <a:extLst>
              <a:ext uri="{FF2B5EF4-FFF2-40B4-BE49-F238E27FC236}">
                <a16:creationId xmlns:a16="http://schemas.microsoft.com/office/drawing/2014/main" id="{2F550FD8-674F-6F3E-57DD-A1AF9E62DF13}"/>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3" name="Picture Placeholder 2">
            <a:extLst>
              <a:ext uri="{FF2B5EF4-FFF2-40B4-BE49-F238E27FC236}">
                <a16:creationId xmlns:a16="http://schemas.microsoft.com/office/drawing/2014/main" id="{00EEBDCB-103D-DFF1-CC35-DFD9E48CA329}"/>
              </a:ext>
            </a:extLst>
          </p:cNvPr>
          <p:cNvSpPr>
            <a:spLocks noGrp="1"/>
          </p:cNvSpPr>
          <p:nvPr>
            <p:ph type="pic" idx="20" hasCustomPrompt="1"/>
          </p:nvPr>
        </p:nvSpPr>
        <p:spPr>
          <a:xfrm>
            <a:off x="525283" y="1709530"/>
            <a:ext cx="1310143" cy="1310143"/>
          </a:xfrm>
          <a:prstGeom prst="ellipse">
            <a:avLst/>
          </a:prstGeom>
          <a:solidFill>
            <a:schemeClr val="bg1">
              <a:lumMod val="95000"/>
            </a:schemeClr>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4" name="Picture Placeholder 2">
            <a:extLst>
              <a:ext uri="{FF2B5EF4-FFF2-40B4-BE49-F238E27FC236}">
                <a16:creationId xmlns:a16="http://schemas.microsoft.com/office/drawing/2014/main" id="{8F5BD5B1-082C-A49B-0898-10605EEBED7D}"/>
              </a:ext>
            </a:extLst>
          </p:cNvPr>
          <p:cNvSpPr>
            <a:spLocks noGrp="1"/>
          </p:cNvSpPr>
          <p:nvPr>
            <p:ph type="pic" idx="21" hasCustomPrompt="1"/>
          </p:nvPr>
        </p:nvSpPr>
        <p:spPr>
          <a:xfrm>
            <a:off x="2175179" y="1709530"/>
            <a:ext cx="1310143" cy="1310143"/>
          </a:xfrm>
          <a:prstGeom prst="ellipse">
            <a:avLst/>
          </a:prstGeom>
          <a:solidFill>
            <a:schemeClr val="bg1">
              <a:lumMod val="95000"/>
            </a:schemeClr>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6" name="Picture Placeholder 2">
            <a:extLst>
              <a:ext uri="{FF2B5EF4-FFF2-40B4-BE49-F238E27FC236}">
                <a16:creationId xmlns:a16="http://schemas.microsoft.com/office/drawing/2014/main" id="{4FD584F8-8E51-E2F6-CE03-A947400F7EF8}"/>
              </a:ext>
            </a:extLst>
          </p:cNvPr>
          <p:cNvSpPr>
            <a:spLocks noGrp="1"/>
          </p:cNvSpPr>
          <p:nvPr>
            <p:ph type="pic" idx="22" hasCustomPrompt="1"/>
          </p:nvPr>
        </p:nvSpPr>
        <p:spPr>
          <a:xfrm>
            <a:off x="3825075" y="1709530"/>
            <a:ext cx="1310143" cy="1310143"/>
          </a:xfrm>
          <a:prstGeom prst="ellipse">
            <a:avLst/>
          </a:prstGeom>
          <a:solidFill>
            <a:schemeClr val="bg1">
              <a:lumMod val="95000"/>
            </a:schemeClr>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7" name="Picture Placeholder 2">
            <a:extLst>
              <a:ext uri="{FF2B5EF4-FFF2-40B4-BE49-F238E27FC236}">
                <a16:creationId xmlns:a16="http://schemas.microsoft.com/office/drawing/2014/main" id="{E371607F-566C-7659-F3F6-4831DE28A73B}"/>
              </a:ext>
            </a:extLst>
          </p:cNvPr>
          <p:cNvSpPr>
            <a:spLocks noGrp="1"/>
          </p:cNvSpPr>
          <p:nvPr>
            <p:ph type="pic" idx="23" hasCustomPrompt="1"/>
          </p:nvPr>
        </p:nvSpPr>
        <p:spPr>
          <a:xfrm>
            <a:off x="5474971" y="1709530"/>
            <a:ext cx="1310143" cy="1310143"/>
          </a:xfrm>
          <a:prstGeom prst="ellipse">
            <a:avLst/>
          </a:prstGeom>
          <a:solidFill>
            <a:schemeClr val="bg1">
              <a:lumMod val="95000"/>
            </a:schemeClr>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8" name="Picture Placeholder 2">
            <a:extLst>
              <a:ext uri="{FF2B5EF4-FFF2-40B4-BE49-F238E27FC236}">
                <a16:creationId xmlns:a16="http://schemas.microsoft.com/office/drawing/2014/main" id="{ED5C3572-0BE0-B6E7-548B-2165979FED38}"/>
              </a:ext>
            </a:extLst>
          </p:cNvPr>
          <p:cNvSpPr>
            <a:spLocks noGrp="1"/>
          </p:cNvSpPr>
          <p:nvPr>
            <p:ph type="pic" idx="24" hasCustomPrompt="1"/>
          </p:nvPr>
        </p:nvSpPr>
        <p:spPr>
          <a:xfrm>
            <a:off x="7124867" y="1709530"/>
            <a:ext cx="1310143" cy="1310143"/>
          </a:xfrm>
          <a:prstGeom prst="ellipse">
            <a:avLst/>
          </a:prstGeom>
          <a:solidFill>
            <a:schemeClr val="bg1">
              <a:lumMod val="95000"/>
            </a:schemeClr>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9" name="Picture Placeholder 2">
            <a:extLst>
              <a:ext uri="{FF2B5EF4-FFF2-40B4-BE49-F238E27FC236}">
                <a16:creationId xmlns:a16="http://schemas.microsoft.com/office/drawing/2014/main" id="{F5E4C022-D856-7AF6-BD50-726AE55FBBA9}"/>
              </a:ext>
            </a:extLst>
          </p:cNvPr>
          <p:cNvSpPr>
            <a:spLocks noGrp="1"/>
          </p:cNvSpPr>
          <p:nvPr>
            <p:ph type="pic" idx="25" hasCustomPrompt="1"/>
          </p:nvPr>
        </p:nvSpPr>
        <p:spPr>
          <a:xfrm>
            <a:off x="8774763" y="1709530"/>
            <a:ext cx="1310143" cy="1310143"/>
          </a:xfrm>
          <a:prstGeom prst="ellipse">
            <a:avLst/>
          </a:prstGeom>
          <a:solidFill>
            <a:schemeClr val="bg1">
              <a:lumMod val="95000"/>
            </a:schemeClr>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0" name="Picture Placeholder 2">
            <a:extLst>
              <a:ext uri="{FF2B5EF4-FFF2-40B4-BE49-F238E27FC236}">
                <a16:creationId xmlns:a16="http://schemas.microsoft.com/office/drawing/2014/main" id="{07984DF4-3FD5-E663-BCFE-7BA6B9257BC3}"/>
              </a:ext>
            </a:extLst>
          </p:cNvPr>
          <p:cNvSpPr>
            <a:spLocks noGrp="1"/>
          </p:cNvSpPr>
          <p:nvPr>
            <p:ph type="pic" idx="26" hasCustomPrompt="1"/>
          </p:nvPr>
        </p:nvSpPr>
        <p:spPr>
          <a:xfrm>
            <a:off x="10424657" y="1709530"/>
            <a:ext cx="1310143" cy="1310143"/>
          </a:xfrm>
          <a:prstGeom prst="ellipse">
            <a:avLst/>
          </a:prstGeom>
          <a:solidFill>
            <a:schemeClr val="bg1">
              <a:lumMod val="95000"/>
            </a:schemeClr>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1" name="Picture Placeholder 2">
            <a:extLst>
              <a:ext uri="{FF2B5EF4-FFF2-40B4-BE49-F238E27FC236}">
                <a16:creationId xmlns:a16="http://schemas.microsoft.com/office/drawing/2014/main" id="{0A4EE228-AEDE-402A-3606-5D67F6849A35}"/>
              </a:ext>
            </a:extLst>
          </p:cNvPr>
          <p:cNvSpPr>
            <a:spLocks noGrp="1"/>
          </p:cNvSpPr>
          <p:nvPr>
            <p:ph type="pic" idx="27" hasCustomPrompt="1"/>
          </p:nvPr>
        </p:nvSpPr>
        <p:spPr>
          <a:xfrm>
            <a:off x="495466" y="4065106"/>
            <a:ext cx="1310143" cy="1310143"/>
          </a:xfrm>
          <a:prstGeom prst="ellipse">
            <a:avLst/>
          </a:prstGeom>
          <a:solidFill>
            <a:schemeClr val="bg1">
              <a:lumMod val="95000"/>
            </a:schemeClr>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2" name="Picture Placeholder 2">
            <a:extLst>
              <a:ext uri="{FF2B5EF4-FFF2-40B4-BE49-F238E27FC236}">
                <a16:creationId xmlns:a16="http://schemas.microsoft.com/office/drawing/2014/main" id="{4CC9C442-0D80-6E41-2C8F-7B6EDA88BA58}"/>
              </a:ext>
            </a:extLst>
          </p:cNvPr>
          <p:cNvSpPr>
            <a:spLocks noGrp="1"/>
          </p:cNvSpPr>
          <p:nvPr>
            <p:ph type="pic" idx="28" hasCustomPrompt="1"/>
          </p:nvPr>
        </p:nvSpPr>
        <p:spPr>
          <a:xfrm>
            <a:off x="2145362" y="4065106"/>
            <a:ext cx="1310143" cy="1310143"/>
          </a:xfrm>
          <a:prstGeom prst="ellipse">
            <a:avLst/>
          </a:prstGeom>
          <a:solidFill>
            <a:schemeClr val="bg1">
              <a:lumMod val="95000"/>
            </a:schemeClr>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3" name="Picture Placeholder 2">
            <a:extLst>
              <a:ext uri="{FF2B5EF4-FFF2-40B4-BE49-F238E27FC236}">
                <a16:creationId xmlns:a16="http://schemas.microsoft.com/office/drawing/2014/main" id="{7EF35359-B73B-2035-DCBD-B4CBA6453F14}"/>
              </a:ext>
            </a:extLst>
          </p:cNvPr>
          <p:cNvSpPr>
            <a:spLocks noGrp="1"/>
          </p:cNvSpPr>
          <p:nvPr>
            <p:ph type="pic" idx="29" hasCustomPrompt="1"/>
          </p:nvPr>
        </p:nvSpPr>
        <p:spPr>
          <a:xfrm>
            <a:off x="3795258" y="4065106"/>
            <a:ext cx="1310143" cy="1310143"/>
          </a:xfrm>
          <a:prstGeom prst="ellipse">
            <a:avLst/>
          </a:prstGeom>
          <a:solidFill>
            <a:schemeClr val="bg1">
              <a:lumMod val="95000"/>
            </a:schemeClr>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4" name="Picture Placeholder 2">
            <a:extLst>
              <a:ext uri="{FF2B5EF4-FFF2-40B4-BE49-F238E27FC236}">
                <a16:creationId xmlns:a16="http://schemas.microsoft.com/office/drawing/2014/main" id="{A90D712E-CCA7-C9EF-5370-F0F91CCA4605}"/>
              </a:ext>
            </a:extLst>
          </p:cNvPr>
          <p:cNvSpPr>
            <a:spLocks noGrp="1"/>
          </p:cNvSpPr>
          <p:nvPr>
            <p:ph type="pic" idx="30" hasCustomPrompt="1"/>
          </p:nvPr>
        </p:nvSpPr>
        <p:spPr>
          <a:xfrm>
            <a:off x="5445154" y="4065106"/>
            <a:ext cx="1310143" cy="1310143"/>
          </a:xfrm>
          <a:prstGeom prst="ellipse">
            <a:avLst/>
          </a:prstGeom>
          <a:solidFill>
            <a:schemeClr val="bg1">
              <a:lumMod val="95000"/>
            </a:schemeClr>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5" name="Picture Placeholder 2">
            <a:extLst>
              <a:ext uri="{FF2B5EF4-FFF2-40B4-BE49-F238E27FC236}">
                <a16:creationId xmlns:a16="http://schemas.microsoft.com/office/drawing/2014/main" id="{CFE8984D-70A1-BF16-C240-0F0F3014CD2D}"/>
              </a:ext>
            </a:extLst>
          </p:cNvPr>
          <p:cNvSpPr>
            <a:spLocks noGrp="1"/>
          </p:cNvSpPr>
          <p:nvPr>
            <p:ph type="pic" idx="31" hasCustomPrompt="1"/>
          </p:nvPr>
        </p:nvSpPr>
        <p:spPr>
          <a:xfrm>
            <a:off x="7095050" y="4065106"/>
            <a:ext cx="1310143" cy="1310143"/>
          </a:xfrm>
          <a:prstGeom prst="ellipse">
            <a:avLst/>
          </a:prstGeom>
          <a:solidFill>
            <a:schemeClr val="bg1">
              <a:lumMod val="95000"/>
            </a:schemeClr>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6" name="Picture Placeholder 2">
            <a:extLst>
              <a:ext uri="{FF2B5EF4-FFF2-40B4-BE49-F238E27FC236}">
                <a16:creationId xmlns:a16="http://schemas.microsoft.com/office/drawing/2014/main" id="{246ABD6A-573C-15FC-41A6-12A8021EAABD}"/>
              </a:ext>
            </a:extLst>
          </p:cNvPr>
          <p:cNvSpPr>
            <a:spLocks noGrp="1"/>
          </p:cNvSpPr>
          <p:nvPr>
            <p:ph type="pic" idx="32" hasCustomPrompt="1"/>
          </p:nvPr>
        </p:nvSpPr>
        <p:spPr>
          <a:xfrm>
            <a:off x="8744946" y="4065106"/>
            <a:ext cx="1310143" cy="1310143"/>
          </a:xfrm>
          <a:prstGeom prst="ellipse">
            <a:avLst/>
          </a:prstGeom>
          <a:solidFill>
            <a:schemeClr val="bg1">
              <a:lumMod val="95000"/>
            </a:schemeClr>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7" name="Picture Placeholder 2">
            <a:extLst>
              <a:ext uri="{FF2B5EF4-FFF2-40B4-BE49-F238E27FC236}">
                <a16:creationId xmlns:a16="http://schemas.microsoft.com/office/drawing/2014/main" id="{4E058520-E122-2C77-12D4-CEC4B8878B0A}"/>
              </a:ext>
            </a:extLst>
          </p:cNvPr>
          <p:cNvSpPr>
            <a:spLocks noGrp="1"/>
          </p:cNvSpPr>
          <p:nvPr>
            <p:ph type="pic" idx="33" hasCustomPrompt="1"/>
          </p:nvPr>
        </p:nvSpPr>
        <p:spPr>
          <a:xfrm>
            <a:off x="10394840" y="4065106"/>
            <a:ext cx="1310143" cy="1310143"/>
          </a:xfrm>
          <a:prstGeom prst="ellipse">
            <a:avLst/>
          </a:prstGeom>
          <a:solidFill>
            <a:schemeClr val="bg1">
              <a:lumMod val="95000"/>
            </a:schemeClr>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8" name="Content Placeholder 2">
            <a:extLst>
              <a:ext uri="{FF2B5EF4-FFF2-40B4-BE49-F238E27FC236}">
                <a16:creationId xmlns:a16="http://schemas.microsoft.com/office/drawing/2014/main" id="{4EBCFA5B-87A1-5A6C-B1AA-B36196ECEFEE}"/>
              </a:ext>
            </a:extLst>
          </p:cNvPr>
          <p:cNvSpPr>
            <a:spLocks noGrp="1"/>
          </p:cNvSpPr>
          <p:nvPr>
            <p:ph idx="18" hasCustomPrompt="1"/>
          </p:nvPr>
        </p:nvSpPr>
        <p:spPr>
          <a:xfrm>
            <a:off x="407504" y="3519616"/>
            <a:ext cx="1530626" cy="350520"/>
          </a:xfrm>
          <a:prstGeom prst="rect">
            <a:avLst/>
          </a:prstGeom>
        </p:spPr>
        <p:txBody>
          <a:bodyPr anchor="ctr"/>
          <a:lstStyle>
            <a:lvl1pPr marL="0" indent="0" algn="ctr">
              <a:lnSpc>
                <a:spcPct val="100000"/>
              </a:lnSpc>
              <a:buClr>
                <a:schemeClr val="accent2"/>
              </a:buClr>
              <a:buNone/>
              <a:defRPr sz="1400" b="0">
                <a:solidFill>
                  <a:schemeClr val="tx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19" name="Content Placeholder 2">
            <a:extLst>
              <a:ext uri="{FF2B5EF4-FFF2-40B4-BE49-F238E27FC236}">
                <a16:creationId xmlns:a16="http://schemas.microsoft.com/office/drawing/2014/main" id="{773F841A-9C94-D584-DEB6-53B157700DDB}"/>
              </a:ext>
            </a:extLst>
          </p:cNvPr>
          <p:cNvSpPr>
            <a:spLocks noGrp="1"/>
          </p:cNvSpPr>
          <p:nvPr>
            <p:ph idx="34" hasCustomPrompt="1"/>
          </p:nvPr>
        </p:nvSpPr>
        <p:spPr>
          <a:xfrm>
            <a:off x="407505" y="3104323"/>
            <a:ext cx="1530626" cy="350520"/>
          </a:xfrm>
          <a:prstGeom prst="rect">
            <a:avLst/>
          </a:prstGeom>
        </p:spPr>
        <p:txBody>
          <a:bodyPr anchor="ctr"/>
          <a:lstStyle>
            <a:lvl1pPr marL="0" indent="0" algn="ctr">
              <a:lnSpc>
                <a:spcPct val="100000"/>
              </a:lnSpc>
              <a:buClr>
                <a:schemeClr val="accent2"/>
              </a:buClr>
              <a:buNone/>
              <a:defRPr sz="1400" b="1" i="0">
                <a:solidFill>
                  <a:schemeClr val="accent1"/>
                </a:solidFill>
                <a:latin typeface="Arial" panose="020B0604020202020204" pitchFamily="34" charset="0"/>
                <a:cs typeface="Arial" panose="020B0604020202020204" pitchFamily="34" charset="0"/>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Name</a:t>
            </a:r>
          </a:p>
        </p:txBody>
      </p:sp>
      <p:sp>
        <p:nvSpPr>
          <p:cNvPr id="20" name="Title 1">
            <a:extLst>
              <a:ext uri="{FF2B5EF4-FFF2-40B4-BE49-F238E27FC236}">
                <a16:creationId xmlns:a16="http://schemas.microsoft.com/office/drawing/2014/main" id="{4F23CE91-C689-7B24-730F-643A8CFE5217}"/>
              </a:ext>
            </a:extLst>
          </p:cNvPr>
          <p:cNvSpPr>
            <a:spLocks noGrp="1"/>
          </p:cNvSpPr>
          <p:nvPr>
            <p:ph type="title" hasCustomPrompt="1"/>
          </p:nvPr>
        </p:nvSpPr>
        <p:spPr>
          <a:xfrm>
            <a:off x="457200" y="835126"/>
            <a:ext cx="10896600" cy="742071"/>
          </a:xfrm>
        </p:spPr>
        <p:txBody>
          <a:bodyPr anchor="b"/>
          <a:lstStyle>
            <a:lvl1pPr>
              <a:defRPr sz="4400"/>
            </a:lvl1pPr>
          </a:lstStyle>
          <a:p>
            <a:r>
              <a:rPr lang="en-US" dirty="0"/>
              <a:t>Click to Edit Master Title Style</a:t>
            </a:r>
          </a:p>
        </p:txBody>
      </p:sp>
      <p:sp>
        <p:nvSpPr>
          <p:cNvPr id="21" name="Content Placeholder 2">
            <a:extLst>
              <a:ext uri="{FF2B5EF4-FFF2-40B4-BE49-F238E27FC236}">
                <a16:creationId xmlns:a16="http://schemas.microsoft.com/office/drawing/2014/main" id="{A489A8ED-DA4A-FC01-DD17-29357C4A86B6}"/>
              </a:ext>
            </a:extLst>
          </p:cNvPr>
          <p:cNvSpPr>
            <a:spLocks noGrp="1"/>
          </p:cNvSpPr>
          <p:nvPr>
            <p:ph idx="35" hasCustomPrompt="1"/>
          </p:nvPr>
        </p:nvSpPr>
        <p:spPr>
          <a:xfrm>
            <a:off x="2055743" y="3519616"/>
            <a:ext cx="1530626" cy="350520"/>
          </a:xfrm>
          <a:prstGeom prst="rect">
            <a:avLst/>
          </a:prstGeom>
        </p:spPr>
        <p:txBody>
          <a:bodyPr anchor="ctr"/>
          <a:lstStyle>
            <a:lvl1pPr marL="0" indent="0" algn="ctr">
              <a:lnSpc>
                <a:spcPct val="100000"/>
              </a:lnSpc>
              <a:buClr>
                <a:schemeClr val="accent2"/>
              </a:buClr>
              <a:buNone/>
              <a:defRPr sz="1400" b="0">
                <a:solidFill>
                  <a:schemeClr val="tx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22" name="Content Placeholder 2">
            <a:extLst>
              <a:ext uri="{FF2B5EF4-FFF2-40B4-BE49-F238E27FC236}">
                <a16:creationId xmlns:a16="http://schemas.microsoft.com/office/drawing/2014/main" id="{55EC2355-12E4-0870-7F3F-386C079DC258}"/>
              </a:ext>
            </a:extLst>
          </p:cNvPr>
          <p:cNvSpPr>
            <a:spLocks noGrp="1"/>
          </p:cNvSpPr>
          <p:nvPr>
            <p:ph idx="36" hasCustomPrompt="1"/>
          </p:nvPr>
        </p:nvSpPr>
        <p:spPr>
          <a:xfrm>
            <a:off x="2055744" y="3104323"/>
            <a:ext cx="1530626" cy="350520"/>
          </a:xfrm>
          <a:prstGeom prst="rect">
            <a:avLst/>
          </a:prstGeom>
        </p:spPr>
        <p:txBody>
          <a:bodyPr anchor="ctr"/>
          <a:lstStyle>
            <a:lvl1pPr marL="0" indent="0" algn="ctr">
              <a:lnSpc>
                <a:spcPct val="100000"/>
              </a:lnSpc>
              <a:buClr>
                <a:schemeClr val="accent2"/>
              </a:buClr>
              <a:buNone/>
              <a:defRPr sz="1400" b="1" i="0">
                <a:solidFill>
                  <a:schemeClr val="accent1"/>
                </a:solidFill>
                <a:latin typeface="Arial" panose="020B0604020202020204" pitchFamily="34" charset="0"/>
                <a:cs typeface="Arial" panose="020B0604020202020204" pitchFamily="34" charset="0"/>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Name</a:t>
            </a:r>
          </a:p>
        </p:txBody>
      </p:sp>
      <p:sp>
        <p:nvSpPr>
          <p:cNvPr id="23" name="Content Placeholder 2">
            <a:extLst>
              <a:ext uri="{FF2B5EF4-FFF2-40B4-BE49-F238E27FC236}">
                <a16:creationId xmlns:a16="http://schemas.microsoft.com/office/drawing/2014/main" id="{91231499-A8C7-2306-30BA-CCB592009688}"/>
              </a:ext>
            </a:extLst>
          </p:cNvPr>
          <p:cNvSpPr>
            <a:spLocks noGrp="1"/>
          </p:cNvSpPr>
          <p:nvPr>
            <p:ph idx="37" hasCustomPrompt="1"/>
          </p:nvPr>
        </p:nvSpPr>
        <p:spPr>
          <a:xfrm>
            <a:off x="3703982" y="3519616"/>
            <a:ext cx="1530626" cy="350520"/>
          </a:xfrm>
          <a:prstGeom prst="rect">
            <a:avLst/>
          </a:prstGeom>
        </p:spPr>
        <p:txBody>
          <a:bodyPr anchor="ctr"/>
          <a:lstStyle>
            <a:lvl1pPr marL="0" indent="0" algn="ctr">
              <a:lnSpc>
                <a:spcPct val="100000"/>
              </a:lnSpc>
              <a:buClr>
                <a:schemeClr val="accent2"/>
              </a:buClr>
              <a:buNone/>
              <a:defRPr sz="1400" b="0">
                <a:solidFill>
                  <a:schemeClr val="tx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24" name="Content Placeholder 2">
            <a:extLst>
              <a:ext uri="{FF2B5EF4-FFF2-40B4-BE49-F238E27FC236}">
                <a16:creationId xmlns:a16="http://schemas.microsoft.com/office/drawing/2014/main" id="{A8DB314D-C150-B1DE-935B-F2226386D4E7}"/>
              </a:ext>
            </a:extLst>
          </p:cNvPr>
          <p:cNvSpPr>
            <a:spLocks noGrp="1"/>
          </p:cNvSpPr>
          <p:nvPr>
            <p:ph idx="38" hasCustomPrompt="1"/>
          </p:nvPr>
        </p:nvSpPr>
        <p:spPr>
          <a:xfrm>
            <a:off x="3703983" y="3104323"/>
            <a:ext cx="1530626" cy="350520"/>
          </a:xfrm>
          <a:prstGeom prst="rect">
            <a:avLst/>
          </a:prstGeom>
        </p:spPr>
        <p:txBody>
          <a:bodyPr anchor="ctr"/>
          <a:lstStyle>
            <a:lvl1pPr marL="0" indent="0" algn="ctr">
              <a:lnSpc>
                <a:spcPct val="100000"/>
              </a:lnSpc>
              <a:buClr>
                <a:schemeClr val="accent2"/>
              </a:buClr>
              <a:buNone/>
              <a:defRPr sz="1400" b="1" i="0">
                <a:solidFill>
                  <a:schemeClr val="accent1"/>
                </a:solidFill>
                <a:latin typeface="Arial" panose="020B0604020202020204" pitchFamily="34" charset="0"/>
                <a:cs typeface="Arial" panose="020B0604020202020204" pitchFamily="34" charset="0"/>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Name</a:t>
            </a:r>
          </a:p>
        </p:txBody>
      </p:sp>
      <p:sp>
        <p:nvSpPr>
          <p:cNvPr id="25" name="Content Placeholder 2">
            <a:extLst>
              <a:ext uri="{FF2B5EF4-FFF2-40B4-BE49-F238E27FC236}">
                <a16:creationId xmlns:a16="http://schemas.microsoft.com/office/drawing/2014/main" id="{D81B44AF-A296-F648-777E-69C3096114B2}"/>
              </a:ext>
            </a:extLst>
          </p:cNvPr>
          <p:cNvSpPr>
            <a:spLocks noGrp="1"/>
          </p:cNvSpPr>
          <p:nvPr>
            <p:ph idx="39" hasCustomPrompt="1"/>
          </p:nvPr>
        </p:nvSpPr>
        <p:spPr>
          <a:xfrm>
            <a:off x="5352221" y="3519616"/>
            <a:ext cx="1530626" cy="350520"/>
          </a:xfrm>
          <a:prstGeom prst="rect">
            <a:avLst/>
          </a:prstGeom>
        </p:spPr>
        <p:txBody>
          <a:bodyPr anchor="ctr"/>
          <a:lstStyle>
            <a:lvl1pPr marL="0" indent="0" algn="ctr">
              <a:lnSpc>
                <a:spcPct val="100000"/>
              </a:lnSpc>
              <a:buClr>
                <a:schemeClr val="accent2"/>
              </a:buClr>
              <a:buNone/>
              <a:defRPr sz="1400" b="0">
                <a:solidFill>
                  <a:schemeClr val="tx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26" name="Content Placeholder 2">
            <a:extLst>
              <a:ext uri="{FF2B5EF4-FFF2-40B4-BE49-F238E27FC236}">
                <a16:creationId xmlns:a16="http://schemas.microsoft.com/office/drawing/2014/main" id="{13A9FE11-783F-5D12-8623-D5B3E3D201C3}"/>
              </a:ext>
            </a:extLst>
          </p:cNvPr>
          <p:cNvSpPr>
            <a:spLocks noGrp="1"/>
          </p:cNvSpPr>
          <p:nvPr>
            <p:ph idx="40" hasCustomPrompt="1"/>
          </p:nvPr>
        </p:nvSpPr>
        <p:spPr>
          <a:xfrm>
            <a:off x="5352222" y="3104323"/>
            <a:ext cx="1530626" cy="350520"/>
          </a:xfrm>
          <a:prstGeom prst="rect">
            <a:avLst/>
          </a:prstGeom>
        </p:spPr>
        <p:txBody>
          <a:bodyPr anchor="ctr"/>
          <a:lstStyle>
            <a:lvl1pPr marL="0" indent="0" algn="ctr">
              <a:lnSpc>
                <a:spcPct val="100000"/>
              </a:lnSpc>
              <a:buClr>
                <a:schemeClr val="accent2"/>
              </a:buClr>
              <a:buNone/>
              <a:defRPr sz="1400" b="1" i="0">
                <a:solidFill>
                  <a:schemeClr val="accent1"/>
                </a:solidFill>
                <a:latin typeface="Arial" panose="020B0604020202020204" pitchFamily="34" charset="0"/>
                <a:cs typeface="Arial" panose="020B0604020202020204" pitchFamily="34" charset="0"/>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Name</a:t>
            </a:r>
          </a:p>
        </p:txBody>
      </p:sp>
      <p:sp>
        <p:nvSpPr>
          <p:cNvPr id="27" name="Content Placeholder 2">
            <a:extLst>
              <a:ext uri="{FF2B5EF4-FFF2-40B4-BE49-F238E27FC236}">
                <a16:creationId xmlns:a16="http://schemas.microsoft.com/office/drawing/2014/main" id="{B7207FBF-061A-A8E7-32DE-4F0AF61DC842}"/>
              </a:ext>
            </a:extLst>
          </p:cNvPr>
          <p:cNvSpPr>
            <a:spLocks noGrp="1"/>
          </p:cNvSpPr>
          <p:nvPr>
            <p:ph idx="41" hasCustomPrompt="1"/>
          </p:nvPr>
        </p:nvSpPr>
        <p:spPr>
          <a:xfrm>
            <a:off x="7000460" y="3519616"/>
            <a:ext cx="1530626" cy="350520"/>
          </a:xfrm>
          <a:prstGeom prst="rect">
            <a:avLst/>
          </a:prstGeom>
        </p:spPr>
        <p:txBody>
          <a:bodyPr anchor="ctr"/>
          <a:lstStyle>
            <a:lvl1pPr marL="0" indent="0" algn="ctr">
              <a:lnSpc>
                <a:spcPct val="100000"/>
              </a:lnSpc>
              <a:buClr>
                <a:schemeClr val="accent2"/>
              </a:buClr>
              <a:buNone/>
              <a:defRPr sz="1400" b="0">
                <a:solidFill>
                  <a:schemeClr val="tx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28" name="Content Placeholder 2">
            <a:extLst>
              <a:ext uri="{FF2B5EF4-FFF2-40B4-BE49-F238E27FC236}">
                <a16:creationId xmlns:a16="http://schemas.microsoft.com/office/drawing/2014/main" id="{C54040B0-AA3D-5C21-144B-BDDCE976FEBA}"/>
              </a:ext>
            </a:extLst>
          </p:cNvPr>
          <p:cNvSpPr>
            <a:spLocks noGrp="1"/>
          </p:cNvSpPr>
          <p:nvPr>
            <p:ph idx="42" hasCustomPrompt="1"/>
          </p:nvPr>
        </p:nvSpPr>
        <p:spPr>
          <a:xfrm>
            <a:off x="7000461" y="3104323"/>
            <a:ext cx="1530626" cy="350520"/>
          </a:xfrm>
          <a:prstGeom prst="rect">
            <a:avLst/>
          </a:prstGeom>
        </p:spPr>
        <p:txBody>
          <a:bodyPr anchor="ctr"/>
          <a:lstStyle>
            <a:lvl1pPr marL="0" indent="0" algn="ctr">
              <a:lnSpc>
                <a:spcPct val="100000"/>
              </a:lnSpc>
              <a:buClr>
                <a:schemeClr val="accent2"/>
              </a:buClr>
              <a:buNone/>
              <a:defRPr sz="1400" b="1" i="0">
                <a:solidFill>
                  <a:schemeClr val="accent1"/>
                </a:solidFill>
                <a:latin typeface="Arial" panose="020B0604020202020204" pitchFamily="34" charset="0"/>
                <a:cs typeface="Arial" panose="020B0604020202020204" pitchFamily="34" charset="0"/>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Name</a:t>
            </a:r>
          </a:p>
        </p:txBody>
      </p:sp>
      <p:sp>
        <p:nvSpPr>
          <p:cNvPr id="29" name="Content Placeholder 2">
            <a:extLst>
              <a:ext uri="{FF2B5EF4-FFF2-40B4-BE49-F238E27FC236}">
                <a16:creationId xmlns:a16="http://schemas.microsoft.com/office/drawing/2014/main" id="{AB74A36E-FBF9-99D1-9006-9E13803A1CC1}"/>
              </a:ext>
            </a:extLst>
          </p:cNvPr>
          <p:cNvSpPr>
            <a:spLocks noGrp="1"/>
          </p:cNvSpPr>
          <p:nvPr>
            <p:ph idx="43" hasCustomPrompt="1"/>
          </p:nvPr>
        </p:nvSpPr>
        <p:spPr>
          <a:xfrm>
            <a:off x="8648699" y="3519616"/>
            <a:ext cx="1530626" cy="350520"/>
          </a:xfrm>
          <a:prstGeom prst="rect">
            <a:avLst/>
          </a:prstGeom>
        </p:spPr>
        <p:txBody>
          <a:bodyPr anchor="ctr"/>
          <a:lstStyle>
            <a:lvl1pPr marL="0" indent="0" algn="ctr">
              <a:lnSpc>
                <a:spcPct val="100000"/>
              </a:lnSpc>
              <a:buClr>
                <a:schemeClr val="accent2"/>
              </a:buClr>
              <a:buNone/>
              <a:defRPr sz="1400" b="0">
                <a:solidFill>
                  <a:schemeClr val="tx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30" name="Content Placeholder 2">
            <a:extLst>
              <a:ext uri="{FF2B5EF4-FFF2-40B4-BE49-F238E27FC236}">
                <a16:creationId xmlns:a16="http://schemas.microsoft.com/office/drawing/2014/main" id="{27DEC484-CDE6-E7A4-F8E4-D9D5721325C2}"/>
              </a:ext>
            </a:extLst>
          </p:cNvPr>
          <p:cNvSpPr>
            <a:spLocks noGrp="1"/>
          </p:cNvSpPr>
          <p:nvPr>
            <p:ph idx="44" hasCustomPrompt="1"/>
          </p:nvPr>
        </p:nvSpPr>
        <p:spPr>
          <a:xfrm>
            <a:off x="8648700" y="3104323"/>
            <a:ext cx="1530626" cy="350520"/>
          </a:xfrm>
          <a:prstGeom prst="rect">
            <a:avLst/>
          </a:prstGeom>
        </p:spPr>
        <p:txBody>
          <a:bodyPr anchor="ctr"/>
          <a:lstStyle>
            <a:lvl1pPr marL="0" indent="0" algn="ctr">
              <a:lnSpc>
                <a:spcPct val="100000"/>
              </a:lnSpc>
              <a:buClr>
                <a:schemeClr val="accent2"/>
              </a:buClr>
              <a:buNone/>
              <a:defRPr sz="1400" b="1" i="0">
                <a:solidFill>
                  <a:schemeClr val="accent1"/>
                </a:solidFill>
                <a:latin typeface="Arial" panose="020B0604020202020204" pitchFamily="34" charset="0"/>
                <a:cs typeface="Arial" panose="020B0604020202020204" pitchFamily="34" charset="0"/>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Name</a:t>
            </a:r>
          </a:p>
        </p:txBody>
      </p:sp>
      <p:sp>
        <p:nvSpPr>
          <p:cNvPr id="31" name="Content Placeholder 2">
            <a:extLst>
              <a:ext uri="{FF2B5EF4-FFF2-40B4-BE49-F238E27FC236}">
                <a16:creationId xmlns:a16="http://schemas.microsoft.com/office/drawing/2014/main" id="{E7CAF3E2-951A-F76F-1A5B-DD3D6A5FDFB1}"/>
              </a:ext>
            </a:extLst>
          </p:cNvPr>
          <p:cNvSpPr>
            <a:spLocks noGrp="1"/>
          </p:cNvSpPr>
          <p:nvPr>
            <p:ph idx="45" hasCustomPrompt="1"/>
          </p:nvPr>
        </p:nvSpPr>
        <p:spPr>
          <a:xfrm>
            <a:off x="10296939" y="3519616"/>
            <a:ext cx="1530626" cy="350520"/>
          </a:xfrm>
          <a:prstGeom prst="rect">
            <a:avLst/>
          </a:prstGeom>
        </p:spPr>
        <p:txBody>
          <a:bodyPr anchor="ctr"/>
          <a:lstStyle>
            <a:lvl1pPr marL="0" indent="0" algn="ctr">
              <a:lnSpc>
                <a:spcPct val="100000"/>
              </a:lnSpc>
              <a:buClr>
                <a:schemeClr val="accent2"/>
              </a:buClr>
              <a:buNone/>
              <a:defRPr sz="1400" b="0">
                <a:solidFill>
                  <a:schemeClr val="tx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32" name="Content Placeholder 2">
            <a:extLst>
              <a:ext uri="{FF2B5EF4-FFF2-40B4-BE49-F238E27FC236}">
                <a16:creationId xmlns:a16="http://schemas.microsoft.com/office/drawing/2014/main" id="{81E93DBD-31E1-BA47-48DB-9E6A2348203A}"/>
              </a:ext>
            </a:extLst>
          </p:cNvPr>
          <p:cNvSpPr>
            <a:spLocks noGrp="1"/>
          </p:cNvSpPr>
          <p:nvPr>
            <p:ph idx="46" hasCustomPrompt="1"/>
          </p:nvPr>
        </p:nvSpPr>
        <p:spPr>
          <a:xfrm>
            <a:off x="10296940" y="3104323"/>
            <a:ext cx="1530626" cy="350520"/>
          </a:xfrm>
          <a:prstGeom prst="rect">
            <a:avLst/>
          </a:prstGeom>
        </p:spPr>
        <p:txBody>
          <a:bodyPr anchor="ctr"/>
          <a:lstStyle>
            <a:lvl1pPr marL="0" indent="0" algn="ctr">
              <a:lnSpc>
                <a:spcPct val="100000"/>
              </a:lnSpc>
              <a:buClr>
                <a:schemeClr val="accent2"/>
              </a:buClr>
              <a:buNone/>
              <a:defRPr sz="1400" b="1" i="0">
                <a:solidFill>
                  <a:schemeClr val="accent1"/>
                </a:solidFill>
                <a:latin typeface="Arial" panose="020B0604020202020204" pitchFamily="34" charset="0"/>
                <a:cs typeface="Arial" panose="020B0604020202020204" pitchFamily="34" charset="0"/>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Name</a:t>
            </a:r>
          </a:p>
        </p:txBody>
      </p:sp>
      <p:sp>
        <p:nvSpPr>
          <p:cNvPr id="33" name="Content Placeholder 2">
            <a:extLst>
              <a:ext uri="{FF2B5EF4-FFF2-40B4-BE49-F238E27FC236}">
                <a16:creationId xmlns:a16="http://schemas.microsoft.com/office/drawing/2014/main" id="{A3F307F8-18B2-2B21-B56F-94B7E62D7412}"/>
              </a:ext>
            </a:extLst>
          </p:cNvPr>
          <p:cNvSpPr>
            <a:spLocks noGrp="1"/>
          </p:cNvSpPr>
          <p:nvPr>
            <p:ph idx="47" hasCustomPrompt="1"/>
          </p:nvPr>
        </p:nvSpPr>
        <p:spPr>
          <a:xfrm>
            <a:off x="387626" y="5875190"/>
            <a:ext cx="1530626" cy="350520"/>
          </a:xfrm>
          <a:prstGeom prst="rect">
            <a:avLst/>
          </a:prstGeom>
        </p:spPr>
        <p:txBody>
          <a:bodyPr anchor="ctr"/>
          <a:lstStyle>
            <a:lvl1pPr marL="0" indent="0" algn="ctr">
              <a:lnSpc>
                <a:spcPct val="100000"/>
              </a:lnSpc>
              <a:buClr>
                <a:schemeClr val="accent2"/>
              </a:buClr>
              <a:buNone/>
              <a:defRPr sz="1400" b="0">
                <a:solidFill>
                  <a:schemeClr val="tx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34" name="Content Placeholder 2">
            <a:extLst>
              <a:ext uri="{FF2B5EF4-FFF2-40B4-BE49-F238E27FC236}">
                <a16:creationId xmlns:a16="http://schemas.microsoft.com/office/drawing/2014/main" id="{90EEAC40-8B41-A3D0-52DC-BA0850C6B456}"/>
              </a:ext>
            </a:extLst>
          </p:cNvPr>
          <p:cNvSpPr>
            <a:spLocks noGrp="1"/>
          </p:cNvSpPr>
          <p:nvPr>
            <p:ph idx="48" hasCustomPrompt="1"/>
          </p:nvPr>
        </p:nvSpPr>
        <p:spPr>
          <a:xfrm>
            <a:off x="387627" y="5459897"/>
            <a:ext cx="1530626" cy="350520"/>
          </a:xfrm>
          <a:prstGeom prst="rect">
            <a:avLst/>
          </a:prstGeom>
        </p:spPr>
        <p:txBody>
          <a:bodyPr anchor="ctr"/>
          <a:lstStyle>
            <a:lvl1pPr marL="0" indent="0" algn="ctr">
              <a:lnSpc>
                <a:spcPct val="100000"/>
              </a:lnSpc>
              <a:buClr>
                <a:schemeClr val="accent2"/>
              </a:buClr>
              <a:buNone/>
              <a:defRPr sz="1400" b="1" i="0">
                <a:solidFill>
                  <a:schemeClr val="accent1"/>
                </a:solidFill>
                <a:latin typeface="Arial" panose="020B0604020202020204" pitchFamily="34" charset="0"/>
                <a:cs typeface="Arial" panose="020B0604020202020204" pitchFamily="34" charset="0"/>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Name</a:t>
            </a:r>
          </a:p>
        </p:txBody>
      </p:sp>
      <p:sp>
        <p:nvSpPr>
          <p:cNvPr id="35" name="Content Placeholder 2">
            <a:extLst>
              <a:ext uri="{FF2B5EF4-FFF2-40B4-BE49-F238E27FC236}">
                <a16:creationId xmlns:a16="http://schemas.microsoft.com/office/drawing/2014/main" id="{5EC61337-690A-230C-695A-B384FC62982A}"/>
              </a:ext>
            </a:extLst>
          </p:cNvPr>
          <p:cNvSpPr>
            <a:spLocks noGrp="1"/>
          </p:cNvSpPr>
          <p:nvPr>
            <p:ph idx="49" hasCustomPrompt="1"/>
          </p:nvPr>
        </p:nvSpPr>
        <p:spPr>
          <a:xfrm>
            <a:off x="2035865" y="5875190"/>
            <a:ext cx="1530626" cy="350520"/>
          </a:xfrm>
          <a:prstGeom prst="rect">
            <a:avLst/>
          </a:prstGeom>
        </p:spPr>
        <p:txBody>
          <a:bodyPr anchor="ctr"/>
          <a:lstStyle>
            <a:lvl1pPr marL="0" indent="0" algn="ctr">
              <a:lnSpc>
                <a:spcPct val="100000"/>
              </a:lnSpc>
              <a:buClr>
                <a:schemeClr val="accent2"/>
              </a:buClr>
              <a:buNone/>
              <a:defRPr sz="1400" b="0">
                <a:solidFill>
                  <a:schemeClr val="tx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36" name="Content Placeholder 2">
            <a:extLst>
              <a:ext uri="{FF2B5EF4-FFF2-40B4-BE49-F238E27FC236}">
                <a16:creationId xmlns:a16="http://schemas.microsoft.com/office/drawing/2014/main" id="{306769C8-1F72-8514-EE6D-6E6FDE10EC74}"/>
              </a:ext>
            </a:extLst>
          </p:cNvPr>
          <p:cNvSpPr>
            <a:spLocks noGrp="1"/>
          </p:cNvSpPr>
          <p:nvPr>
            <p:ph idx="50" hasCustomPrompt="1"/>
          </p:nvPr>
        </p:nvSpPr>
        <p:spPr>
          <a:xfrm>
            <a:off x="2035866" y="5459897"/>
            <a:ext cx="1530626" cy="350520"/>
          </a:xfrm>
          <a:prstGeom prst="rect">
            <a:avLst/>
          </a:prstGeom>
        </p:spPr>
        <p:txBody>
          <a:bodyPr anchor="ctr"/>
          <a:lstStyle>
            <a:lvl1pPr marL="0" indent="0" algn="ctr">
              <a:lnSpc>
                <a:spcPct val="100000"/>
              </a:lnSpc>
              <a:buClr>
                <a:schemeClr val="accent2"/>
              </a:buClr>
              <a:buNone/>
              <a:defRPr sz="1400" b="1" i="0">
                <a:solidFill>
                  <a:schemeClr val="accent1"/>
                </a:solidFill>
                <a:latin typeface="Arial" panose="020B0604020202020204" pitchFamily="34" charset="0"/>
                <a:cs typeface="Arial" panose="020B0604020202020204" pitchFamily="34" charset="0"/>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Name</a:t>
            </a:r>
          </a:p>
        </p:txBody>
      </p:sp>
      <p:sp>
        <p:nvSpPr>
          <p:cNvPr id="37" name="Content Placeholder 2">
            <a:extLst>
              <a:ext uri="{FF2B5EF4-FFF2-40B4-BE49-F238E27FC236}">
                <a16:creationId xmlns:a16="http://schemas.microsoft.com/office/drawing/2014/main" id="{93B61FB5-DB53-5090-9ABB-7126C503AA81}"/>
              </a:ext>
            </a:extLst>
          </p:cNvPr>
          <p:cNvSpPr>
            <a:spLocks noGrp="1"/>
          </p:cNvSpPr>
          <p:nvPr>
            <p:ph idx="51" hasCustomPrompt="1"/>
          </p:nvPr>
        </p:nvSpPr>
        <p:spPr>
          <a:xfrm>
            <a:off x="3684104" y="5875190"/>
            <a:ext cx="1530626" cy="350520"/>
          </a:xfrm>
          <a:prstGeom prst="rect">
            <a:avLst/>
          </a:prstGeom>
        </p:spPr>
        <p:txBody>
          <a:bodyPr anchor="ctr"/>
          <a:lstStyle>
            <a:lvl1pPr marL="0" indent="0" algn="ctr">
              <a:lnSpc>
                <a:spcPct val="100000"/>
              </a:lnSpc>
              <a:buClr>
                <a:schemeClr val="accent2"/>
              </a:buClr>
              <a:buNone/>
              <a:defRPr sz="1400" b="0">
                <a:solidFill>
                  <a:schemeClr val="tx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38" name="Content Placeholder 2">
            <a:extLst>
              <a:ext uri="{FF2B5EF4-FFF2-40B4-BE49-F238E27FC236}">
                <a16:creationId xmlns:a16="http://schemas.microsoft.com/office/drawing/2014/main" id="{985BCC9B-6E69-CBEB-819C-6A41FBFC0938}"/>
              </a:ext>
            </a:extLst>
          </p:cNvPr>
          <p:cNvSpPr>
            <a:spLocks noGrp="1"/>
          </p:cNvSpPr>
          <p:nvPr>
            <p:ph idx="52" hasCustomPrompt="1"/>
          </p:nvPr>
        </p:nvSpPr>
        <p:spPr>
          <a:xfrm>
            <a:off x="3684105" y="5459897"/>
            <a:ext cx="1530626" cy="350520"/>
          </a:xfrm>
          <a:prstGeom prst="rect">
            <a:avLst/>
          </a:prstGeom>
        </p:spPr>
        <p:txBody>
          <a:bodyPr anchor="ctr"/>
          <a:lstStyle>
            <a:lvl1pPr marL="0" indent="0" algn="ctr">
              <a:lnSpc>
                <a:spcPct val="100000"/>
              </a:lnSpc>
              <a:buClr>
                <a:schemeClr val="accent2"/>
              </a:buClr>
              <a:buNone/>
              <a:defRPr sz="1400" b="1" i="0">
                <a:solidFill>
                  <a:schemeClr val="accent1"/>
                </a:solidFill>
                <a:latin typeface="Arial" panose="020B0604020202020204" pitchFamily="34" charset="0"/>
                <a:cs typeface="Arial" panose="020B0604020202020204" pitchFamily="34" charset="0"/>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Name</a:t>
            </a:r>
          </a:p>
        </p:txBody>
      </p:sp>
      <p:sp>
        <p:nvSpPr>
          <p:cNvPr id="39" name="Content Placeholder 2">
            <a:extLst>
              <a:ext uri="{FF2B5EF4-FFF2-40B4-BE49-F238E27FC236}">
                <a16:creationId xmlns:a16="http://schemas.microsoft.com/office/drawing/2014/main" id="{5A1993EC-7894-9788-1A2F-29D3B091B3CD}"/>
              </a:ext>
            </a:extLst>
          </p:cNvPr>
          <p:cNvSpPr>
            <a:spLocks noGrp="1"/>
          </p:cNvSpPr>
          <p:nvPr>
            <p:ph idx="53" hasCustomPrompt="1"/>
          </p:nvPr>
        </p:nvSpPr>
        <p:spPr>
          <a:xfrm>
            <a:off x="5332343" y="5875190"/>
            <a:ext cx="1530626" cy="350520"/>
          </a:xfrm>
          <a:prstGeom prst="rect">
            <a:avLst/>
          </a:prstGeom>
        </p:spPr>
        <p:txBody>
          <a:bodyPr anchor="ctr"/>
          <a:lstStyle>
            <a:lvl1pPr marL="0" indent="0" algn="ctr">
              <a:lnSpc>
                <a:spcPct val="100000"/>
              </a:lnSpc>
              <a:buClr>
                <a:schemeClr val="accent2"/>
              </a:buClr>
              <a:buNone/>
              <a:defRPr sz="1400" b="0">
                <a:solidFill>
                  <a:schemeClr val="tx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40" name="Content Placeholder 2">
            <a:extLst>
              <a:ext uri="{FF2B5EF4-FFF2-40B4-BE49-F238E27FC236}">
                <a16:creationId xmlns:a16="http://schemas.microsoft.com/office/drawing/2014/main" id="{CC4B8D44-B3BC-25DC-4D3F-44C299681F7F}"/>
              </a:ext>
            </a:extLst>
          </p:cNvPr>
          <p:cNvSpPr>
            <a:spLocks noGrp="1"/>
          </p:cNvSpPr>
          <p:nvPr>
            <p:ph idx="54" hasCustomPrompt="1"/>
          </p:nvPr>
        </p:nvSpPr>
        <p:spPr>
          <a:xfrm>
            <a:off x="5332344" y="5459897"/>
            <a:ext cx="1530626" cy="350520"/>
          </a:xfrm>
          <a:prstGeom prst="rect">
            <a:avLst/>
          </a:prstGeom>
        </p:spPr>
        <p:txBody>
          <a:bodyPr anchor="ctr"/>
          <a:lstStyle>
            <a:lvl1pPr marL="0" indent="0" algn="ctr">
              <a:lnSpc>
                <a:spcPct val="100000"/>
              </a:lnSpc>
              <a:buClr>
                <a:schemeClr val="accent2"/>
              </a:buClr>
              <a:buNone/>
              <a:defRPr sz="1400" b="1" i="0">
                <a:solidFill>
                  <a:schemeClr val="accent1"/>
                </a:solidFill>
                <a:latin typeface="Arial" panose="020B0604020202020204" pitchFamily="34" charset="0"/>
                <a:cs typeface="Arial" panose="020B0604020202020204" pitchFamily="34" charset="0"/>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Name</a:t>
            </a:r>
          </a:p>
        </p:txBody>
      </p:sp>
      <p:sp>
        <p:nvSpPr>
          <p:cNvPr id="41" name="Content Placeholder 2">
            <a:extLst>
              <a:ext uri="{FF2B5EF4-FFF2-40B4-BE49-F238E27FC236}">
                <a16:creationId xmlns:a16="http://schemas.microsoft.com/office/drawing/2014/main" id="{4724922F-5D64-169C-4ED2-31477CCB3BCC}"/>
              </a:ext>
            </a:extLst>
          </p:cNvPr>
          <p:cNvSpPr>
            <a:spLocks noGrp="1"/>
          </p:cNvSpPr>
          <p:nvPr>
            <p:ph idx="55" hasCustomPrompt="1"/>
          </p:nvPr>
        </p:nvSpPr>
        <p:spPr>
          <a:xfrm>
            <a:off x="6980582" y="5875190"/>
            <a:ext cx="1530626" cy="350520"/>
          </a:xfrm>
          <a:prstGeom prst="rect">
            <a:avLst/>
          </a:prstGeom>
        </p:spPr>
        <p:txBody>
          <a:bodyPr anchor="ctr"/>
          <a:lstStyle>
            <a:lvl1pPr marL="0" indent="0" algn="ctr">
              <a:lnSpc>
                <a:spcPct val="100000"/>
              </a:lnSpc>
              <a:buClr>
                <a:schemeClr val="accent2"/>
              </a:buClr>
              <a:buNone/>
              <a:defRPr sz="1400" b="0">
                <a:solidFill>
                  <a:schemeClr val="tx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42" name="Content Placeholder 2">
            <a:extLst>
              <a:ext uri="{FF2B5EF4-FFF2-40B4-BE49-F238E27FC236}">
                <a16:creationId xmlns:a16="http://schemas.microsoft.com/office/drawing/2014/main" id="{69CB9B31-3DB7-9AB3-865D-B426CE08C300}"/>
              </a:ext>
            </a:extLst>
          </p:cNvPr>
          <p:cNvSpPr>
            <a:spLocks noGrp="1"/>
          </p:cNvSpPr>
          <p:nvPr>
            <p:ph idx="56" hasCustomPrompt="1"/>
          </p:nvPr>
        </p:nvSpPr>
        <p:spPr>
          <a:xfrm>
            <a:off x="6980583" y="5459897"/>
            <a:ext cx="1530626" cy="350520"/>
          </a:xfrm>
          <a:prstGeom prst="rect">
            <a:avLst/>
          </a:prstGeom>
        </p:spPr>
        <p:txBody>
          <a:bodyPr anchor="ctr"/>
          <a:lstStyle>
            <a:lvl1pPr marL="0" indent="0" algn="ctr">
              <a:lnSpc>
                <a:spcPct val="100000"/>
              </a:lnSpc>
              <a:buClr>
                <a:schemeClr val="accent2"/>
              </a:buClr>
              <a:buNone/>
              <a:defRPr sz="1400" b="1" i="0">
                <a:solidFill>
                  <a:schemeClr val="accent1"/>
                </a:solidFill>
                <a:latin typeface="Arial" panose="020B0604020202020204" pitchFamily="34" charset="0"/>
                <a:cs typeface="Arial" panose="020B0604020202020204" pitchFamily="34" charset="0"/>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Name</a:t>
            </a:r>
          </a:p>
        </p:txBody>
      </p:sp>
      <p:sp>
        <p:nvSpPr>
          <p:cNvPr id="43" name="Content Placeholder 2">
            <a:extLst>
              <a:ext uri="{FF2B5EF4-FFF2-40B4-BE49-F238E27FC236}">
                <a16:creationId xmlns:a16="http://schemas.microsoft.com/office/drawing/2014/main" id="{72F78A08-297D-9222-8AC5-8620394F6F0C}"/>
              </a:ext>
            </a:extLst>
          </p:cNvPr>
          <p:cNvSpPr>
            <a:spLocks noGrp="1"/>
          </p:cNvSpPr>
          <p:nvPr>
            <p:ph idx="57" hasCustomPrompt="1"/>
          </p:nvPr>
        </p:nvSpPr>
        <p:spPr>
          <a:xfrm>
            <a:off x="8628821" y="5875190"/>
            <a:ext cx="1530626" cy="350520"/>
          </a:xfrm>
          <a:prstGeom prst="rect">
            <a:avLst/>
          </a:prstGeom>
        </p:spPr>
        <p:txBody>
          <a:bodyPr anchor="ctr"/>
          <a:lstStyle>
            <a:lvl1pPr marL="0" indent="0" algn="ctr">
              <a:lnSpc>
                <a:spcPct val="100000"/>
              </a:lnSpc>
              <a:buClr>
                <a:schemeClr val="accent2"/>
              </a:buClr>
              <a:buNone/>
              <a:defRPr sz="1400" b="0">
                <a:solidFill>
                  <a:schemeClr val="tx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44" name="Content Placeholder 2">
            <a:extLst>
              <a:ext uri="{FF2B5EF4-FFF2-40B4-BE49-F238E27FC236}">
                <a16:creationId xmlns:a16="http://schemas.microsoft.com/office/drawing/2014/main" id="{EBF9A00B-70B7-BA90-AA7A-9907FAB7F04C}"/>
              </a:ext>
            </a:extLst>
          </p:cNvPr>
          <p:cNvSpPr>
            <a:spLocks noGrp="1"/>
          </p:cNvSpPr>
          <p:nvPr>
            <p:ph idx="58" hasCustomPrompt="1"/>
          </p:nvPr>
        </p:nvSpPr>
        <p:spPr>
          <a:xfrm>
            <a:off x="8628822" y="5459897"/>
            <a:ext cx="1530626" cy="350520"/>
          </a:xfrm>
          <a:prstGeom prst="rect">
            <a:avLst/>
          </a:prstGeom>
        </p:spPr>
        <p:txBody>
          <a:bodyPr anchor="ctr"/>
          <a:lstStyle>
            <a:lvl1pPr marL="0" indent="0" algn="ctr">
              <a:lnSpc>
                <a:spcPct val="100000"/>
              </a:lnSpc>
              <a:buClr>
                <a:schemeClr val="accent2"/>
              </a:buClr>
              <a:buNone/>
              <a:defRPr sz="1400" b="1" i="0">
                <a:solidFill>
                  <a:schemeClr val="accent1"/>
                </a:solidFill>
                <a:latin typeface="Arial" panose="020B0604020202020204" pitchFamily="34" charset="0"/>
                <a:cs typeface="Arial" panose="020B0604020202020204" pitchFamily="34" charset="0"/>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Name</a:t>
            </a:r>
          </a:p>
        </p:txBody>
      </p:sp>
      <p:sp>
        <p:nvSpPr>
          <p:cNvPr id="45" name="Content Placeholder 2">
            <a:extLst>
              <a:ext uri="{FF2B5EF4-FFF2-40B4-BE49-F238E27FC236}">
                <a16:creationId xmlns:a16="http://schemas.microsoft.com/office/drawing/2014/main" id="{4CC1B599-1AC4-697A-D73D-6B5EE304D510}"/>
              </a:ext>
            </a:extLst>
          </p:cNvPr>
          <p:cNvSpPr>
            <a:spLocks noGrp="1"/>
          </p:cNvSpPr>
          <p:nvPr>
            <p:ph idx="59" hasCustomPrompt="1"/>
          </p:nvPr>
        </p:nvSpPr>
        <p:spPr>
          <a:xfrm>
            <a:off x="10277061" y="5875190"/>
            <a:ext cx="1530626" cy="350520"/>
          </a:xfrm>
          <a:prstGeom prst="rect">
            <a:avLst/>
          </a:prstGeom>
        </p:spPr>
        <p:txBody>
          <a:bodyPr anchor="ctr"/>
          <a:lstStyle>
            <a:lvl1pPr marL="0" indent="0" algn="ctr">
              <a:lnSpc>
                <a:spcPct val="100000"/>
              </a:lnSpc>
              <a:buClr>
                <a:schemeClr val="accent2"/>
              </a:buClr>
              <a:buNone/>
              <a:defRPr sz="1400" b="0">
                <a:solidFill>
                  <a:schemeClr val="tx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a:t>
            </a:r>
          </a:p>
        </p:txBody>
      </p:sp>
      <p:sp>
        <p:nvSpPr>
          <p:cNvPr id="46" name="Content Placeholder 2">
            <a:extLst>
              <a:ext uri="{FF2B5EF4-FFF2-40B4-BE49-F238E27FC236}">
                <a16:creationId xmlns:a16="http://schemas.microsoft.com/office/drawing/2014/main" id="{6DC86AA6-0731-937B-C737-21ED7BD082A3}"/>
              </a:ext>
            </a:extLst>
          </p:cNvPr>
          <p:cNvSpPr>
            <a:spLocks noGrp="1"/>
          </p:cNvSpPr>
          <p:nvPr>
            <p:ph idx="60" hasCustomPrompt="1"/>
          </p:nvPr>
        </p:nvSpPr>
        <p:spPr>
          <a:xfrm>
            <a:off x="10277062" y="5459897"/>
            <a:ext cx="1530626" cy="350520"/>
          </a:xfrm>
          <a:prstGeom prst="rect">
            <a:avLst/>
          </a:prstGeom>
        </p:spPr>
        <p:txBody>
          <a:bodyPr anchor="ctr"/>
          <a:lstStyle>
            <a:lvl1pPr marL="0" indent="0" algn="ctr">
              <a:lnSpc>
                <a:spcPct val="100000"/>
              </a:lnSpc>
              <a:buClr>
                <a:schemeClr val="accent2"/>
              </a:buClr>
              <a:buNone/>
              <a:defRPr sz="1400" b="1" i="0">
                <a:solidFill>
                  <a:schemeClr val="accent1"/>
                </a:solidFill>
                <a:latin typeface="Arial" panose="020B0604020202020204" pitchFamily="34" charset="0"/>
                <a:cs typeface="Arial" panose="020B0604020202020204" pitchFamily="34" charset="0"/>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Name</a:t>
            </a:r>
          </a:p>
        </p:txBody>
      </p:sp>
    </p:spTree>
    <p:extLst>
      <p:ext uri="{BB962C8B-B14F-4D97-AF65-F5344CB8AC3E}">
        <p14:creationId xmlns:p14="http://schemas.microsoft.com/office/powerpoint/2010/main" val="1481776477"/>
      </p:ext>
    </p:extLst>
  </p:cSld>
  <p:clrMapOvr>
    <a:masterClrMapping/>
  </p:clrMapOvr>
  <p:extLst>
    <p:ext uri="{DCECCB84-F9BA-43D5-87BE-67443E8EF086}">
      <p15:sldGuideLst xmlns:p15="http://schemas.microsoft.com/office/powerpoint/2012/main">
        <p15:guide id="1" orient="horz" pos="1368">
          <p15:clr>
            <a:srgbClr val="FBAE40"/>
          </p15:clr>
        </p15:guide>
        <p15:guide id="2" orient="horz" pos="1728">
          <p15:clr>
            <a:srgbClr val="FBAE40"/>
          </p15:clr>
        </p15:guide>
        <p15:guide id="3" orient="horz" pos="2098">
          <p15:clr>
            <a:srgbClr val="FBAE40"/>
          </p15:clr>
        </p15:guide>
        <p15:guide id="4" orient="horz" pos="2448" userDrawn="1">
          <p15:clr>
            <a:srgbClr val="FBAE40"/>
          </p15:clr>
        </p15:guide>
        <p15:guide id="5" orient="horz" pos="2832">
          <p15:clr>
            <a:srgbClr val="FBAE40"/>
          </p15:clr>
        </p15:guide>
        <p15:guide id="6" orient="horz" pos="3198">
          <p15:clr>
            <a:srgbClr val="FBAE40"/>
          </p15:clr>
        </p15:guide>
        <p15:guide id="7" orient="horz" pos="3566">
          <p15:clr>
            <a:srgbClr val="FBAE40"/>
          </p15:clr>
        </p15:guide>
        <p15:guide id="8" orient="horz" pos="1461">
          <p15:clr>
            <a:srgbClr val="FBAE40"/>
          </p15:clr>
        </p15:guide>
        <p15:guide id="9" orient="horz" pos="1829">
          <p15:clr>
            <a:srgbClr val="FBAE40"/>
          </p15:clr>
        </p15:guide>
        <p15:guide id="10" orient="horz" pos="2194">
          <p15:clr>
            <a:srgbClr val="FBAE40"/>
          </p15:clr>
        </p15:guide>
        <p15:guide id="11" orient="horz" pos="2568" userDrawn="1">
          <p15:clr>
            <a:srgbClr val="FBAE40"/>
          </p15:clr>
        </p15:guide>
        <p15:guide id="12" orient="horz" pos="2932">
          <p15:clr>
            <a:srgbClr val="FBAE40"/>
          </p15:clr>
        </p15:guide>
        <p15:guide id="13" orient="horz" pos="3295">
          <p15:clr>
            <a:srgbClr val="FBAE40"/>
          </p15:clr>
        </p15:guide>
        <p15:guide id="14" orient="horz" pos="3662">
          <p15:clr>
            <a:srgbClr val="FBAE40"/>
          </p15:clr>
        </p15:guide>
        <p15:guide id="15" orient="horz" pos="384">
          <p15:clr>
            <a:srgbClr val="FBAE40"/>
          </p15:clr>
        </p15:guide>
        <p15:guide id="16" pos="782">
          <p15:clr>
            <a:srgbClr val="FBAE40"/>
          </p15:clr>
        </p15:guide>
        <p15:guide id="17" pos="888">
          <p15:clr>
            <a:srgbClr val="FBAE40"/>
          </p15:clr>
        </p15:guide>
        <p15:guide id="18" pos="1383">
          <p15:clr>
            <a:srgbClr val="FBAE40"/>
          </p15:clr>
        </p15:guide>
        <p15:guide id="19" pos="1488">
          <p15:clr>
            <a:srgbClr val="FBAE40"/>
          </p15:clr>
        </p15:guide>
        <p15:guide id="20" pos="2090">
          <p15:clr>
            <a:srgbClr val="FBAE40"/>
          </p15:clr>
        </p15:guide>
        <p15:guide id="21" pos="1985">
          <p15:clr>
            <a:srgbClr val="FBAE40"/>
          </p15:clr>
        </p15:guide>
        <p15:guide id="22" pos="2691">
          <p15:clr>
            <a:srgbClr val="FBAE40"/>
          </p15:clr>
        </p15:guide>
        <p15:guide id="23" pos="3291">
          <p15:clr>
            <a:srgbClr val="FBAE40"/>
          </p15:clr>
        </p15:guide>
        <p15:guide id="24" pos="2585">
          <p15:clr>
            <a:srgbClr val="FBAE40"/>
          </p15:clr>
        </p15:guide>
        <p15:guide id="25" pos="3185">
          <p15:clr>
            <a:srgbClr val="FBAE40"/>
          </p15:clr>
        </p15:guide>
        <p15:guide id="26" pos="3786">
          <p15:clr>
            <a:srgbClr val="FBAE40"/>
          </p15:clr>
        </p15:guide>
        <p15:guide id="27" pos="3893">
          <p15:clr>
            <a:srgbClr val="FBAE40"/>
          </p15:clr>
        </p15:guide>
        <p15:guide id="28" pos="4386">
          <p15:clr>
            <a:srgbClr val="FBAE40"/>
          </p15:clr>
        </p15:guide>
        <p15:guide id="29" pos="4493">
          <p15:clr>
            <a:srgbClr val="FBAE40"/>
          </p15:clr>
        </p15:guide>
        <p15:guide id="30" pos="4989">
          <p15:clr>
            <a:srgbClr val="FBAE40"/>
          </p15:clr>
        </p15:guide>
        <p15:guide id="31" pos="5093">
          <p15:clr>
            <a:srgbClr val="FBAE40"/>
          </p15:clr>
        </p15:guide>
        <p15:guide id="32" pos="5588">
          <p15:clr>
            <a:srgbClr val="FBAE40"/>
          </p15:clr>
        </p15:guide>
        <p15:guide id="33" pos="5696">
          <p15:clr>
            <a:srgbClr val="FBAE40"/>
          </p15:clr>
        </p15:guide>
        <p15:guide id="34" pos="6189">
          <p15:clr>
            <a:srgbClr val="FBAE40"/>
          </p15:clr>
        </p15:guide>
        <p15:guide id="35" pos="6296">
          <p15:clr>
            <a:srgbClr val="FBAE40"/>
          </p15:clr>
        </p15:guide>
        <p15:guide id="36" pos="6791">
          <p15:clr>
            <a:srgbClr val="FBAE40"/>
          </p15:clr>
        </p15:guide>
        <p15:guide id="37" pos="6897">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meline_3 Box">
    <p:spTree>
      <p:nvGrpSpPr>
        <p:cNvPr id="1" name=""/>
        <p:cNvGrpSpPr/>
        <p:nvPr/>
      </p:nvGrpSpPr>
      <p:grpSpPr>
        <a:xfrm>
          <a:off x="0" y="0"/>
          <a:ext cx="0" cy="0"/>
          <a:chOff x="0" y="0"/>
          <a:chExt cx="0" cy="0"/>
        </a:xfrm>
      </p:grpSpPr>
      <p:pic>
        <p:nvPicPr>
          <p:cNvPr id="10" name="Right Corner Curve">
            <a:extLst>
              <a:ext uri="{FF2B5EF4-FFF2-40B4-BE49-F238E27FC236}">
                <a16:creationId xmlns:a16="http://schemas.microsoft.com/office/drawing/2014/main" id="{DDAFCFBC-CEC3-8311-41A7-EC2732A63F3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3" name="Footer Placeholder 2">
            <a:extLst>
              <a:ext uri="{FF2B5EF4-FFF2-40B4-BE49-F238E27FC236}">
                <a16:creationId xmlns:a16="http://schemas.microsoft.com/office/drawing/2014/main" id="{0D8B9F1F-57B9-47E1-B28A-C2329A70607D}"/>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4" name="Slide Number Placeholder 3">
            <a:extLst>
              <a:ext uri="{FF2B5EF4-FFF2-40B4-BE49-F238E27FC236}">
                <a16:creationId xmlns:a16="http://schemas.microsoft.com/office/drawing/2014/main" id="{D662B920-57E6-66F9-A3DE-56A0155EC802}"/>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82" name="Rectangle 81">
            <a:extLst>
              <a:ext uri="{FF2B5EF4-FFF2-40B4-BE49-F238E27FC236}">
                <a16:creationId xmlns:a16="http://schemas.microsoft.com/office/drawing/2014/main" id="{DB404B8C-7643-65F5-4A7B-F314B67AB775}"/>
              </a:ext>
            </a:extLst>
          </p:cNvPr>
          <p:cNvSpPr/>
          <p:nvPr userDrawn="1"/>
        </p:nvSpPr>
        <p:spPr>
          <a:xfrm>
            <a:off x="7938801" y="2265850"/>
            <a:ext cx="3414999" cy="259643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4" name="Right Corner Curve">
            <a:extLst>
              <a:ext uri="{FF2B5EF4-FFF2-40B4-BE49-F238E27FC236}">
                <a16:creationId xmlns:a16="http://schemas.microsoft.com/office/drawing/2014/main" id="{7EF6518C-1CC3-A1C0-11EE-2D4B8878D90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10122483" y="3642784"/>
            <a:ext cx="1292016" cy="1170618"/>
          </a:xfrm>
          <a:prstGeom prst="rect">
            <a:avLst/>
          </a:prstGeom>
          <a:noFill/>
        </p:spPr>
      </p:pic>
      <p:cxnSp>
        <p:nvCxnSpPr>
          <p:cNvPr id="126" name="Straight Connector 125">
            <a:extLst>
              <a:ext uri="{FF2B5EF4-FFF2-40B4-BE49-F238E27FC236}">
                <a16:creationId xmlns:a16="http://schemas.microsoft.com/office/drawing/2014/main" id="{970F8890-E330-F571-8A49-E0E864CE358C}"/>
              </a:ext>
            </a:extLst>
          </p:cNvPr>
          <p:cNvCxnSpPr>
            <a:cxnSpLocks/>
          </p:cNvCxnSpPr>
          <p:nvPr userDrawn="1"/>
        </p:nvCxnSpPr>
        <p:spPr>
          <a:xfrm>
            <a:off x="663300" y="5528463"/>
            <a:ext cx="10896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B9C37B07-9B28-2D3F-C0D7-7DC99A7FD86C}"/>
              </a:ext>
            </a:extLst>
          </p:cNvPr>
          <p:cNvCxnSpPr>
            <a:cxnSpLocks/>
          </p:cNvCxnSpPr>
          <p:nvPr userDrawn="1"/>
        </p:nvCxnSpPr>
        <p:spPr>
          <a:xfrm>
            <a:off x="1935672" y="5379140"/>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01CC7BE0-88BE-F26D-B396-EF20A676CB3F}"/>
              </a:ext>
            </a:extLst>
          </p:cNvPr>
          <p:cNvCxnSpPr>
            <a:cxnSpLocks/>
          </p:cNvCxnSpPr>
          <p:nvPr userDrawn="1"/>
        </p:nvCxnSpPr>
        <p:spPr>
          <a:xfrm>
            <a:off x="5764704" y="5379140"/>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F46F49E2-E9E5-A22D-96C1-2D7AC8EE7889}"/>
              </a:ext>
            </a:extLst>
          </p:cNvPr>
          <p:cNvCxnSpPr>
            <a:cxnSpLocks/>
          </p:cNvCxnSpPr>
          <p:nvPr userDrawn="1"/>
        </p:nvCxnSpPr>
        <p:spPr>
          <a:xfrm>
            <a:off x="9573850" y="5374878"/>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8D2F4DFD-9277-D419-6F3F-7D2B66A21F65}"/>
              </a:ext>
            </a:extLst>
          </p:cNvPr>
          <p:cNvSpPr>
            <a:spLocks noGrp="1"/>
          </p:cNvSpPr>
          <p:nvPr>
            <p:ph idx="14" hasCustomPrompt="1"/>
          </p:nvPr>
        </p:nvSpPr>
        <p:spPr>
          <a:xfrm>
            <a:off x="8049020" y="3116878"/>
            <a:ext cx="3172272" cy="1680088"/>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a:p>
            <a:pPr lvl="1"/>
            <a:r>
              <a:rPr lang="en-US" dirty="0"/>
              <a:t>Second level</a:t>
            </a:r>
          </a:p>
        </p:txBody>
      </p:sp>
      <p:sp>
        <p:nvSpPr>
          <p:cNvPr id="14" name="Title 1">
            <a:extLst>
              <a:ext uri="{FF2B5EF4-FFF2-40B4-BE49-F238E27FC236}">
                <a16:creationId xmlns:a16="http://schemas.microsoft.com/office/drawing/2014/main" id="{64902296-0C84-87EA-B61E-F440BB921FB0}"/>
              </a:ext>
            </a:extLst>
          </p:cNvPr>
          <p:cNvSpPr>
            <a:spLocks noGrp="1"/>
          </p:cNvSpPr>
          <p:nvPr>
            <p:ph type="title" hasCustomPrompt="1"/>
          </p:nvPr>
        </p:nvSpPr>
        <p:spPr>
          <a:xfrm>
            <a:off x="457200" y="835126"/>
            <a:ext cx="10896600" cy="742071"/>
          </a:xfrm>
        </p:spPr>
        <p:txBody>
          <a:bodyPr anchor="b"/>
          <a:lstStyle>
            <a:lvl1pPr>
              <a:defRPr sz="4400">
                <a:latin typeface="Baskerville Old Face" panose="02020602080505020303" pitchFamily="18" charset="0"/>
              </a:defRPr>
            </a:lvl1pPr>
          </a:lstStyle>
          <a:p>
            <a:r>
              <a:rPr lang="en-US" dirty="0"/>
              <a:t>Click to Edit Master Title Style</a:t>
            </a:r>
          </a:p>
        </p:txBody>
      </p:sp>
      <p:sp>
        <p:nvSpPr>
          <p:cNvPr id="21" name="Content Placeholder 2">
            <a:extLst>
              <a:ext uri="{FF2B5EF4-FFF2-40B4-BE49-F238E27FC236}">
                <a16:creationId xmlns:a16="http://schemas.microsoft.com/office/drawing/2014/main" id="{51B4B4D3-B8BB-9E0E-70D0-8F335A52F1E1}"/>
              </a:ext>
            </a:extLst>
          </p:cNvPr>
          <p:cNvSpPr>
            <a:spLocks noGrp="1"/>
          </p:cNvSpPr>
          <p:nvPr>
            <p:ph idx="18" hasCustomPrompt="1"/>
          </p:nvPr>
        </p:nvSpPr>
        <p:spPr>
          <a:xfrm>
            <a:off x="8040022" y="2374807"/>
            <a:ext cx="3181270" cy="737810"/>
          </a:xfrm>
        </p:spPr>
        <p:txBody>
          <a:bodyPr>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a:p>
            <a:pPr lvl="0"/>
            <a:r>
              <a:rPr lang="en-US" dirty="0"/>
              <a:t>Click to Edit</a:t>
            </a:r>
          </a:p>
        </p:txBody>
      </p:sp>
      <p:sp>
        <p:nvSpPr>
          <p:cNvPr id="23" name="Rectangle 22">
            <a:extLst>
              <a:ext uri="{FF2B5EF4-FFF2-40B4-BE49-F238E27FC236}">
                <a16:creationId xmlns:a16="http://schemas.microsoft.com/office/drawing/2014/main" id="{F30655B0-92CC-5FB4-BEA7-3CCA09D50542}"/>
              </a:ext>
            </a:extLst>
          </p:cNvPr>
          <p:cNvSpPr/>
          <p:nvPr userDrawn="1"/>
        </p:nvSpPr>
        <p:spPr>
          <a:xfrm>
            <a:off x="663358" y="2265850"/>
            <a:ext cx="3414999" cy="259643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Right Corner Curve">
            <a:extLst>
              <a:ext uri="{FF2B5EF4-FFF2-40B4-BE49-F238E27FC236}">
                <a16:creationId xmlns:a16="http://schemas.microsoft.com/office/drawing/2014/main" id="{AE9696F4-D427-4EA4-9593-6DFEEA5CD0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2847040" y="3642784"/>
            <a:ext cx="1292016" cy="1170618"/>
          </a:xfrm>
          <a:prstGeom prst="rect">
            <a:avLst/>
          </a:prstGeom>
          <a:noFill/>
        </p:spPr>
      </p:pic>
      <p:sp>
        <p:nvSpPr>
          <p:cNvPr id="25" name="Content Placeholder 2">
            <a:extLst>
              <a:ext uri="{FF2B5EF4-FFF2-40B4-BE49-F238E27FC236}">
                <a16:creationId xmlns:a16="http://schemas.microsoft.com/office/drawing/2014/main" id="{848E77B0-ECDB-A428-3A2C-EB3ACED42BC6}"/>
              </a:ext>
            </a:extLst>
          </p:cNvPr>
          <p:cNvSpPr>
            <a:spLocks noGrp="1"/>
          </p:cNvSpPr>
          <p:nvPr>
            <p:ph idx="19" hasCustomPrompt="1"/>
          </p:nvPr>
        </p:nvSpPr>
        <p:spPr>
          <a:xfrm>
            <a:off x="773577" y="3116878"/>
            <a:ext cx="3172272" cy="1680088"/>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a:p>
            <a:pPr lvl="1"/>
            <a:r>
              <a:rPr lang="en-US" dirty="0"/>
              <a:t>Second level</a:t>
            </a:r>
          </a:p>
        </p:txBody>
      </p:sp>
      <p:sp>
        <p:nvSpPr>
          <p:cNvPr id="26" name="Content Placeholder 2">
            <a:extLst>
              <a:ext uri="{FF2B5EF4-FFF2-40B4-BE49-F238E27FC236}">
                <a16:creationId xmlns:a16="http://schemas.microsoft.com/office/drawing/2014/main" id="{B2AF50BF-AE9C-B117-B69E-227E0DA50DA6}"/>
              </a:ext>
            </a:extLst>
          </p:cNvPr>
          <p:cNvSpPr>
            <a:spLocks noGrp="1"/>
          </p:cNvSpPr>
          <p:nvPr>
            <p:ph idx="20" hasCustomPrompt="1"/>
          </p:nvPr>
        </p:nvSpPr>
        <p:spPr>
          <a:xfrm>
            <a:off x="764579" y="2374807"/>
            <a:ext cx="3181270" cy="737810"/>
          </a:xfrm>
        </p:spPr>
        <p:txBody>
          <a:bodyPr>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a:p>
            <a:pPr lvl="0"/>
            <a:r>
              <a:rPr lang="en-US" dirty="0"/>
              <a:t>Click to Edit</a:t>
            </a:r>
          </a:p>
        </p:txBody>
      </p:sp>
      <p:sp>
        <p:nvSpPr>
          <p:cNvPr id="27" name="Rectangle 26">
            <a:extLst>
              <a:ext uri="{FF2B5EF4-FFF2-40B4-BE49-F238E27FC236}">
                <a16:creationId xmlns:a16="http://schemas.microsoft.com/office/drawing/2014/main" id="{A88514A7-EB20-9056-9E08-ABC6B50E5FAE}"/>
              </a:ext>
            </a:extLst>
          </p:cNvPr>
          <p:cNvSpPr/>
          <p:nvPr userDrawn="1"/>
        </p:nvSpPr>
        <p:spPr>
          <a:xfrm>
            <a:off x="4304040" y="2277670"/>
            <a:ext cx="3414999" cy="259643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Right Corner Curve">
            <a:extLst>
              <a:ext uri="{FF2B5EF4-FFF2-40B4-BE49-F238E27FC236}">
                <a16:creationId xmlns:a16="http://schemas.microsoft.com/office/drawing/2014/main" id="{0E1C7147-CDBA-DB46-5F18-463960B0F44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6487722" y="3654604"/>
            <a:ext cx="1292016" cy="1170618"/>
          </a:xfrm>
          <a:prstGeom prst="rect">
            <a:avLst/>
          </a:prstGeom>
          <a:noFill/>
        </p:spPr>
      </p:pic>
      <p:sp>
        <p:nvSpPr>
          <p:cNvPr id="29" name="Content Placeholder 2">
            <a:extLst>
              <a:ext uri="{FF2B5EF4-FFF2-40B4-BE49-F238E27FC236}">
                <a16:creationId xmlns:a16="http://schemas.microsoft.com/office/drawing/2014/main" id="{BCE0BA38-10C6-A25D-50B6-49EF7A9482FA}"/>
              </a:ext>
            </a:extLst>
          </p:cNvPr>
          <p:cNvSpPr>
            <a:spLocks noGrp="1"/>
          </p:cNvSpPr>
          <p:nvPr>
            <p:ph idx="21" hasCustomPrompt="1"/>
          </p:nvPr>
        </p:nvSpPr>
        <p:spPr>
          <a:xfrm>
            <a:off x="4414259" y="3128698"/>
            <a:ext cx="3172272" cy="1680088"/>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a:p>
            <a:pPr lvl="1"/>
            <a:r>
              <a:rPr lang="en-US" dirty="0"/>
              <a:t>Second level</a:t>
            </a:r>
          </a:p>
        </p:txBody>
      </p:sp>
      <p:sp>
        <p:nvSpPr>
          <p:cNvPr id="30" name="Content Placeholder 2">
            <a:extLst>
              <a:ext uri="{FF2B5EF4-FFF2-40B4-BE49-F238E27FC236}">
                <a16:creationId xmlns:a16="http://schemas.microsoft.com/office/drawing/2014/main" id="{223FFDD9-6583-96BE-CC40-B60A0B714A39}"/>
              </a:ext>
            </a:extLst>
          </p:cNvPr>
          <p:cNvSpPr>
            <a:spLocks noGrp="1"/>
          </p:cNvSpPr>
          <p:nvPr>
            <p:ph idx="22" hasCustomPrompt="1"/>
          </p:nvPr>
        </p:nvSpPr>
        <p:spPr>
          <a:xfrm>
            <a:off x="4405261" y="2386627"/>
            <a:ext cx="3181270" cy="737810"/>
          </a:xfrm>
        </p:spPr>
        <p:txBody>
          <a:bodyPr>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a:p>
            <a:pPr lvl="0"/>
            <a:r>
              <a:rPr lang="en-US" dirty="0"/>
              <a:t>Click to Edit</a:t>
            </a:r>
          </a:p>
        </p:txBody>
      </p:sp>
    </p:spTree>
    <p:extLst>
      <p:ext uri="{BB962C8B-B14F-4D97-AF65-F5344CB8AC3E}">
        <p14:creationId xmlns:p14="http://schemas.microsoft.com/office/powerpoint/2010/main" val="3465116854"/>
      </p:ext>
    </p:extLst>
  </p:cSld>
  <p:clrMapOvr>
    <a:masterClrMapping/>
  </p:clrMapOvr>
  <p:extLst>
    <p:ext uri="{DCECCB84-F9BA-43D5-87BE-67443E8EF086}">
      <p15:sldGuideLst xmlns:p15="http://schemas.microsoft.com/office/powerpoint/2012/main">
        <p15:guide id="1" orient="horz" pos="1368">
          <p15:clr>
            <a:srgbClr val="FBAE40"/>
          </p15:clr>
        </p15:guide>
        <p15:guide id="2" orient="horz" pos="1728">
          <p15:clr>
            <a:srgbClr val="FBAE40"/>
          </p15:clr>
        </p15:guide>
        <p15:guide id="3" orient="horz" pos="2098">
          <p15:clr>
            <a:srgbClr val="FBAE40"/>
          </p15:clr>
        </p15:guide>
        <p15:guide id="4" orient="horz" pos="2448">
          <p15:clr>
            <a:srgbClr val="FBAE40"/>
          </p15:clr>
        </p15:guide>
        <p15:guide id="5" orient="horz" pos="2832">
          <p15:clr>
            <a:srgbClr val="FBAE40"/>
          </p15:clr>
        </p15:guide>
        <p15:guide id="6" orient="horz" pos="3198">
          <p15:clr>
            <a:srgbClr val="FBAE40"/>
          </p15:clr>
        </p15:guide>
        <p15:guide id="7" orient="horz" pos="3566">
          <p15:clr>
            <a:srgbClr val="FBAE40"/>
          </p15:clr>
        </p15:guide>
        <p15:guide id="8" orient="horz" pos="1461">
          <p15:clr>
            <a:srgbClr val="FBAE40"/>
          </p15:clr>
        </p15:guide>
        <p15:guide id="9" orient="horz" pos="1829">
          <p15:clr>
            <a:srgbClr val="FBAE40"/>
          </p15:clr>
        </p15:guide>
        <p15:guide id="10" orient="horz" pos="2194">
          <p15:clr>
            <a:srgbClr val="FBAE40"/>
          </p15:clr>
        </p15:guide>
        <p15:guide id="11" orient="horz" pos="2568">
          <p15:clr>
            <a:srgbClr val="FBAE40"/>
          </p15:clr>
        </p15:guide>
        <p15:guide id="12" orient="horz" pos="2952">
          <p15:clr>
            <a:srgbClr val="FBAE40"/>
          </p15:clr>
        </p15:guide>
        <p15:guide id="13" orient="horz" pos="3295">
          <p15:clr>
            <a:srgbClr val="FBAE40"/>
          </p15:clr>
        </p15:guide>
        <p15:guide id="14" orient="horz" pos="3662">
          <p15:clr>
            <a:srgbClr val="FBAE40"/>
          </p15:clr>
        </p15:guide>
        <p15:guide id="15" orient="horz" pos="384">
          <p15:clr>
            <a:srgbClr val="FBAE40"/>
          </p15:clr>
        </p15:guide>
        <p15:guide id="16" pos="782">
          <p15:clr>
            <a:srgbClr val="FBAE40"/>
          </p15:clr>
        </p15:guide>
        <p15:guide id="17" pos="888">
          <p15:clr>
            <a:srgbClr val="FBAE40"/>
          </p15:clr>
        </p15:guide>
        <p15:guide id="18" pos="1383">
          <p15:clr>
            <a:srgbClr val="FBAE40"/>
          </p15:clr>
        </p15:guide>
        <p15:guide id="19" pos="1488">
          <p15:clr>
            <a:srgbClr val="FBAE40"/>
          </p15:clr>
        </p15:guide>
        <p15:guide id="20" pos="2090">
          <p15:clr>
            <a:srgbClr val="FBAE40"/>
          </p15:clr>
        </p15:guide>
        <p15:guide id="21" pos="1985">
          <p15:clr>
            <a:srgbClr val="FBAE40"/>
          </p15:clr>
        </p15:guide>
        <p15:guide id="22" pos="2691">
          <p15:clr>
            <a:srgbClr val="FBAE40"/>
          </p15:clr>
        </p15:guide>
        <p15:guide id="23" pos="3291">
          <p15:clr>
            <a:srgbClr val="FBAE40"/>
          </p15:clr>
        </p15:guide>
        <p15:guide id="24" pos="2585">
          <p15:clr>
            <a:srgbClr val="FBAE40"/>
          </p15:clr>
        </p15:guide>
        <p15:guide id="25" pos="3185">
          <p15:clr>
            <a:srgbClr val="FBAE40"/>
          </p15:clr>
        </p15:guide>
        <p15:guide id="26" pos="3786">
          <p15:clr>
            <a:srgbClr val="FBAE40"/>
          </p15:clr>
        </p15:guide>
        <p15:guide id="27" pos="3893">
          <p15:clr>
            <a:srgbClr val="FBAE40"/>
          </p15:clr>
        </p15:guide>
        <p15:guide id="28" pos="4386">
          <p15:clr>
            <a:srgbClr val="FBAE40"/>
          </p15:clr>
        </p15:guide>
        <p15:guide id="29" pos="4493">
          <p15:clr>
            <a:srgbClr val="FBAE40"/>
          </p15:clr>
        </p15:guide>
        <p15:guide id="30" pos="4989">
          <p15:clr>
            <a:srgbClr val="FBAE40"/>
          </p15:clr>
        </p15:guide>
        <p15:guide id="31" pos="5093">
          <p15:clr>
            <a:srgbClr val="FBAE40"/>
          </p15:clr>
        </p15:guide>
        <p15:guide id="32" pos="5588">
          <p15:clr>
            <a:srgbClr val="FBAE40"/>
          </p15:clr>
        </p15:guide>
        <p15:guide id="33" pos="5696">
          <p15:clr>
            <a:srgbClr val="FBAE40"/>
          </p15:clr>
        </p15:guide>
        <p15:guide id="34" pos="6189">
          <p15:clr>
            <a:srgbClr val="FBAE40"/>
          </p15:clr>
        </p15:guide>
        <p15:guide id="35" pos="6296">
          <p15:clr>
            <a:srgbClr val="FBAE40"/>
          </p15:clr>
        </p15:guide>
        <p15:guide id="36" pos="6791">
          <p15:clr>
            <a:srgbClr val="FBAE40"/>
          </p15:clr>
        </p15:guide>
        <p15:guide id="37" pos="6897">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meline + Subtitle_3 Box">
    <p:spTree>
      <p:nvGrpSpPr>
        <p:cNvPr id="1" name=""/>
        <p:cNvGrpSpPr/>
        <p:nvPr/>
      </p:nvGrpSpPr>
      <p:grpSpPr>
        <a:xfrm>
          <a:off x="0" y="0"/>
          <a:ext cx="0" cy="0"/>
          <a:chOff x="0" y="0"/>
          <a:chExt cx="0" cy="0"/>
        </a:xfrm>
      </p:grpSpPr>
      <p:pic>
        <p:nvPicPr>
          <p:cNvPr id="10" name="Right Corner Curve">
            <a:extLst>
              <a:ext uri="{FF2B5EF4-FFF2-40B4-BE49-F238E27FC236}">
                <a16:creationId xmlns:a16="http://schemas.microsoft.com/office/drawing/2014/main" id="{DDAFCFBC-CEC3-8311-41A7-EC2732A63F3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3" name="Footer Placeholder 2">
            <a:extLst>
              <a:ext uri="{FF2B5EF4-FFF2-40B4-BE49-F238E27FC236}">
                <a16:creationId xmlns:a16="http://schemas.microsoft.com/office/drawing/2014/main" id="{0D8B9F1F-57B9-47E1-B28A-C2329A70607D}"/>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4" name="Slide Number Placeholder 3">
            <a:extLst>
              <a:ext uri="{FF2B5EF4-FFF2-40B4-BE49-F238E27FC236}">
                <a16:creationId xmlns:a16="http://schemas.microsoft.com/office/drawing/2014/main" id="{D662B920-57E6-66F9-A3DE-56A0155EC802}"/>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82" name="Rectangle 81">
            <a:extLst>
              <a:ext uri="{FF2B5EF4-FFF2-40B4-BE49-F238E27FC236}">
                <a16:creationId xmlns:a16="http://schemas.microsoft.com/office/drawing/2014/main" id="{DB404B8C-7643-65F5-4A7B-F314B67AB775}"/>
              </a:ext>
            </a:extLst>
          </p:cNvPr>
          <p:cNvSpPr/>
          <p:nvPr userDrawn="1"/>
        </p:nvSpPr>
        <p:spPr>
          <a:xfrm>
            <a:off x="7923201" y="2434049"/>
            <a:ext cx="3414999" cy="259643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4" name="Right Corner Curve">
            <a:extLst>
              <a:ext uri="{FF2B5EF4-FFF2-40B4-BE49-F238E27FC236}">
                <a16:creationId xmlns:a16="http://schemas.microsoft.com/office/drawing/2014/main" id="{7EF6518C-1CC3-A1C0-11EE-2D4B8878D90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10106883" y="3810983"/>
            <a:ext cx="1292016" cy="1170618"/>
          </a:xfrm>
          <a:prstGeom prst="rect">
            <a:avLst/>
          </a:prstGeom>
          <a:noFill/>
        </p:spPr>
      </p:pic>
      <p:cxnSp>
        <p:nvCxnSpPr>
          <p:cNvPr id="126" name="Straight Connector 125">
            <a:extLst>
              <a:ext uri="{FF2B5EF4-FFF2-40B4-BE49-F238E27FC236}">
                <a16:creationId xmlns:a16="http://schemas.microsoft.com/office/drawing/2014/main" id="{970F8890-E330-F571-8A49-E0E864CE358C}"/>
              </a:ext>
            </a:extLst>
          </p:cNvPr>
          <p:cNvCxnSpPr>
            <a:cxnSpLocks/>
          </p:cNvCxnSpPr>
          <p:nvPr userDrawn="1"/>
        </p:nvCxnSpPr>
        <p:spPr>
          <a:xfrm>
            <a:off x="647700" y="5696662"/>
            <a:ext cx="10896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B9C37B07-9B28-2D3F-C0D7-7DC99A7FD86C}"/>
              </a:ext>
            </a:extLst>
          </p:cNvPr>
          <p:cNvCxnSpPr>
            <a:cxnSpLocks/>
          </p:cNvCxnSpPr>
          <p:nvPr userDrawn="1"/>
        </p:nvCxnSpPr>
        <p:spPr>
          <a:xfrm>
            <a:off x="1920072" y="5547339"/>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01CC7BE0-88BE-F26D-B396-EF20A676CB3F}"/>
              </a:ext>
            </a:extLst>
          </p:cNvPr>
          <p:cNvCxnSpPr>
            <a:cxnSpLocks/>
          </p:cNvCxnSpPr>
          <p:nvPr userDrawn="1"/>
        </p:nvCxnSpPr>
        <p:spPr>
          <a:xfrm>
            <a:off x="5749104" y="5547339"/>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F46F49E2-E9E5-A22D-96C1-2D7AC8EE7889}"/>
              </a:ext>
            </a:extLst>
          </p:cNvPr>
          <p:cNvCxnSpPr>
            <a:cxnSpLocks/>
          </p:cNvCxnSpPr>
          <p:nvPr userDrawn="1"/>
        </p:nvCxnSpPr>
        <p:spPr>
          <a:xfrm>
            <a:off x="9558250" y="5543077"/>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8D2F4DFD-9277-D419-6F3F-7D2B66A21F65}"/>
              </a:ext>
            </a:extLst>
          </p:cNvPr>
          <p:cNvSpPr>
            <a:spLocks noGrp="1"/>
          </p:cNvSpPr>
          <p:nvPr>
            <p:ph idx="14" hasCustomPrompt="1"/>
          </p:nvPr>
        </p:nvSpPr>
        <p:spPr>
          <a:xfrm>
            <a:off x="8033420" y="3285077"/>
            <a:ext cx="3172272" cy="1680088"/>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a:p>
            <a:pPr lvl="1"/>
            <a:r>
              <a:rPr lang="en-US" dirty="0"/>
              <a:t>Second level</a:t>
            </a:r>
          </a:p>
        </p:txBody>
      </p:sp>
      <p:sp>
        <p:nvSpPr>
          <p:cNvPr id="14" name="Title 1">
            <a:extLst>
              <a:ext uri="{FF2B5EF4-FFF2-40B4-BE49-F238E27FC236}">
                <a16:creationId xmlns:a16="http://schemas.microsoft.com/office/drawing/2014/main" id="{64902296-0C84-87EA-B61E-F440BB921FB0}"/>
              </a:ext>
            </a:extLst>
          </p:cNvPr>
          <p:cNvSpPr>
            <a:spLocks noGrp="1"/>
          </p:cNvSpPr>
          <p:nvPr>
            <p:ph type="title" hasCustomPrompt="1"/>
          </p:nvPr>
        </p:nvSpPr>
        <p:spPr>
          <a:xfrm>
            <a:off x="457200" y="835126"/>
            <a:ext cx="10896600" cy="742071"/>
          </a:xfrm>
        </p:spPr>
        <p:txBody>
          <a:bodyPr anchor="b"/>
          <a:lstStyle>
            <a:lvl1pPr>
              <a:defRPr sz="4400">
                <a:latin typeface="Baskerville Old Face" panose="02020602080505020303" pitchFamily="18" charset="0"/>
              </a:defRPr>
            </a:lvl1pPr>
          </a:lstStyle>
          <a:p>
            <a:r>
              <a:rPr lang="en-US" dirty="0"/>
              <a:t>Click to Edit Master Title Style</a:t>
            </a:r>
          </a:p>
        </p:txBody>
      </p:sp>
      <p:sp>
        <p:nvSpPr>
          <p:cNvPr id="21" name="Content Placeholder 2">
            <a:extLst>
              <a:ext uri="{FF2B5EF4-FFF2-40B4-BE49-F238E27FC236}">
                <a16:creationId xmlns:a16="http://schemas.microsoft.com/office/drawing/2014/main" id="{51B4B4D3-B8BB-9E0E-70D0-8F335A52F1E1}"/>
              </a:ext>
            </a:extLst>
          </p:cNvPr>
          <p:cNvSpPr>
            <a:spLocks noGrp="1"/>
          </p:cNvSpPr>
          <p:nvPr>
            <p:ph idx="18" hasCustomPrompt="1"/>
          </p:nvPr>
        </p:nvSpPr>
        <p:spPr>
          <a:xfrm>
            <a:off x="8024422" y="2543006"/>
            <a:ext cx="3181270" cy="737810"/>
          </a:xfrm>
        </p:spPr>
        <p:txBody>
          <a:bodyPr>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a:p>
            <a:pPr lvl="0"/>
            <a:r>
              <a:rPr lang="en-US" dirty="0"/>
              <a:t>Click to Edit</a:t>
            </a:r>
          </a:p>
        </p:txBody>
      </p:sp>
      <p:sp>
        <p:nvSpPr>
          <p:cNvPr id="23" name="Rectangle 22">
            <a:extLst>
              <a:ext uri="{FF2B5EF4-FFF2-40B4-BE49-F238E27FC236}">
                <a16:creationId xmlns:a16="http://schemas.microsoft.com/office/drawing/2014/main" id="{F30655B0-92CC-5FB4-BEA7-3CCA09D50542}"/>
              </a:ext>
            </a:extLst>
          </p:cNvPr>
          <p:cNvSpPr/>
          <p:nvPr userDrawn="1"/>
        </p:nvSpPr>
        <p:spPr>
          <a:xfrm>
            <a:off x="647758" y="2434049"/>
            <a:ext cx="3414999" cy="259643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Right Corner Curve">
            <a:extLst>
              <a:ext uri="{FF2B5EF4-FFF2-40B4-BE49-F238E27FC236}">
                <a16:creationId xmlns:a16="http://schemas.microsoft.com/office/drawing/2014/main" id="{AE9696F4-D427-4EA4-9593-6DFEEA5CD0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2831440" y="3810983"/>
            <a:ext cx="1292016" cy="1170618"/>
          </a:xfrm>
          <a:prstGeom prst="rect">
            <a:avLst/>
          </a:prstGeom>
          <a:noFill/>
        </p:spPr>
      </p:pic>
      <p:sp>
        <p:nvSpPr>
          <p:cNvPr id="25" name="Content Placeholder 2">
            <a:extLst>
              <a:ext uri="{FF2B5EF4-FFF2-40B4-BE49-F238E27FC236}">
                <a16:creationId xmlns:a16="http://schemas.microsoft.com/office/drawing/2014/main" id="{848E77B0-ECDB-A428-3A2C-EB3ACED42BC6}"/>
              </a:ext>
            </a:extLst>
          </p:cNvPr>
          <p:cNvSpPr>
            <a:spLocks noGrp="1"/>
          </p:cNvSpPr>
          <p:nvPr>
            <p:ph idx="19" hasCustomPrompt="1"/>
          </p:nvPr>
        </p:nvSpPr>
        <p:spPr>
          <a:xfrm>
            <a:off x="757977" y="3285077"/>
            <a:ext cx="3172272" cy="1680088"/>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a:p>
            <a:pPr lvl="1"/>
            <a:r>
              <a:rPr lang="en-US" dirty="0"/>
              <a:t>Second level</a:t>
            </a:r>
          </a:p>
        </p:txBody>
      </p:sp>
      <p:sp>
        <p:nvSpPr>
          <p:cNvPr id="26" name="Content Placeholder 2">
            <a:extLst>
              <a:ext uri="{FF2B5EF4-FFF2-40B4-BE49-F238E27FC236}">
                <a16:creationId xmlns:a16="http://schemas.microsoft.com/office/drawing/2014/main" id="{B2AF50BF-AE9C-B117-B69E-227E0DA50DA6}"/>
              </a:ext>
            </a:extLst>
          </p:cNvPr>
          <p:cNvSpPr>
            <a:spLocks noGrp="1"/>
          </p:cNvSpPr>
          <p:nvPr>
            <p:ph idx="20" hasCustomPrompt="1"/>
          </p:nvPr>
        </p:nvSpPr>
        <p:spPr>
          <a:xfrm>
            <a:off x="748979" y="2543006"/>
            <a:ext cx="3181270" cy="737810"/>
          </a:xfrm>
        </p:spPr>
        <p:txBody>
          <a:bodyPr>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a:p>
            <a:pPr lvl="0"/>
            <a:r>
              <a:rPr lang="en-US" dirty="0"/>
              <a:t>Click to Edit</a:t>
            </a:r>
          </a:p>
        </p:txBody>
      </p:sp>
      <p:sp>
        <p:nvSpPr>
          <p:cNvPr id="27" name="Rectangle 26">
            <a:extLst>
              <a:ext uri="{FF2B5EF4-FFF2-40B4-BE49-F238E27FC236}">
                <a16:creationId xmlns:a16="http://schemas.microsoft.com/office/drawing/2014/main" id="{A88514A7-EB20-9056-9E08-ABC6B50E5FAE}"/>
              </a:ext>
            </a:extLst>
          </p:cNvPr>
          <p:cNvSpPr/>
          <p:nvPr userDrawn="1"/>
        </p:nvSpPr>
        <p:spPr>
          <a:xfrm>
            <a:off x="4288440" y="2445869"/>
            <a:ext cx="3414999" cy="259643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Right Corner Curve">
            <a:extLst>
              <a:ext uri="{FF2B5EF4-FFF2-40B4-BE49-F238E27FC236}">
                <a16:creationId xmlns:a16="http://schemas.microsoft.com/office/drawing/2014/main" id="{0E1C7147-CDBA-DB46-5F18-463960B0F44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6472122" y="3822803"/>
            <a:ext cx="1292016" cy="1170618"/>
          </a:xfrm>
          <a:prstGeom prst="rect">
            <a:avLst/>
          </a:prstGeom>
          <a:noFill/>
        </p:spPr>
      </p:pic>
      <p:sp>
        <p:nvSpPr>
          <p:cNvPr id="29" name="Content Placeholder 2">
            <a:extLst>
              <a:ext uri="{FF2B5EF4-FFF2-40B4-BE49-F238E27FC236}">
                <a16:creationId xmlns:a16="http://schemas.microsoft.com/office/drawing/2014/main" id="{BCE0BA38-10C6-A25D-50B6-49EF7A9482FA}"/>
              </a:ext>
            </a:extLst>
          </p:cNvPr>
          <p:cNvSpPr>
            <a:spLocks noGrp="1"/>
          </p:cNvSpPr>
          <p:nvPr>
            <p:ph idx="21" hasCustomPrompt="1"/>
          </p:nvPr>
        </p:nvSpPr>
        <p:spPr>
          <a:xfrm>
            <a:off x="4398659" y="3296897"/>
            <a:ext cx="3172272" cy="1680088"/>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a:p>
            <a:pPr lvl="1"/>
            <a:r>
              <a:rPr lang="en-US" dirty="0"/>
              <a:t>Second level</a:t>
            </a:r>
          </a:p>
        </p:txBody>
      </p:sp>
      <p:sp>
        <p:nvSpPr>
          <p:cNvPr id="30" name="Content Placeholder 2">
            <a:extLst>
              <a:ext uri="{FF2B5EF4-FFF2-40B4-BE49-F238E27FC236}">
                <a16:creationId xmlns:a16="http://schemas.microsoft.com/office/drawing/2014/main" id="{223FFDD9-6583-96BE-CC40-B60A0B714A39}"/>
              </a:ext>
            </a:extLst>
          </p:cNvPr>
          <p:cNvSpPr>
            <a:spLocks noGrp="1"/>
          </p:cNvSpPr>
          <p:nvPr>
            <p:ph idx="22" hasCustomPrompt="1"/>
          </p:nvPr>
        </p:nvSpPr>
        <p:spPr>
          <a:xfrm>
            <a:off x="4389661" y="2554826"/>
            <a:ext cx="3181270" cy="737810"/>
          </a:xfrm>
        </p:spPr>
        <p:txBody>
          <a:bodyPr>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a:p>
            <a:pPr lvl="0"/>
            <a:r>
              <a:rPr lang="en-US" dirty="0"/>
              <a:t>Click to Edit</a:t>
            </a:r>
          </a:p>
        </p:txBody>
      </p:sp>
      <p:sp>
        <p:nvSpPr>
          <p:cNvPr id="5" name="Text Placeholder 8">
            <a:extLst>
              <a:ext uri="{FF2B5EF4-FFF2-40B4-BE49-F238E27FC236}">
                <a16:creationId xmlns:a16="http://schemas.microsoft.com/office/drawing/2014/main" id="{18E7F6A6-7311-FA90-7B2C-00349BC0ECCC}"/>
              </a:ext>
            </a:extLst>
          </p:cNvPr>
          <p:cNvSpPr>
            <a:spLocks noGrp="1"/>
          </p:cNvSpPr>
          <p:nvPr>
            <p:ph type="body" sz="quarter" idx="13" hasCustomPrompt="1"/>
          </p:nvPr>
        </p:nvSpPr>
        <p:spPr>
          <a:xfrm>
            <a:off x="457200" y="1756217"/>
            <a:ext cx="10896600" cy="411225"/>
          </a:xfrm>
        </p:spPr>
        <p:txBody>
          <a:bodyPr anchor="b"/>
          <a:lstStyle>
            <a:lvl1pPr>
              <a:defRPr sz="2400" b="1" i="0">
                <a:solidFill>
                  <a:schemeClr val="bg2"/>
                </a:solidFill>
                <a:latin typeface="Arial" panose="020B0604020202020204" pitchFamily="34" charset="0"/>
                <a:cs typeface="Arial" panose="020B0604020202020204" pitchFamily="34" charset="0"/>
              </a:defRPr>
            </a:lvl1pPr>
          </a:lstStyle>
          <a:p>
            <a:pPr lvl="0"/>
            <a:r>
              <a:rPr lang="en-US" dirty="0"/>
              <a:t>Click to Edit Master Subtitle Style</a:t>
            </a:r>
          </a:p>
        </p:txBody>
      </p:sp>
    </p:spTree>
    <p:extLst>
      <p:ext uri="{BB962C8B-B14F-4D97-AF65-F5344CB8AC3E}">
        <p14:creationId xmlns:p14="http://schemas.microsoft.com/office/powerpoint/2010/main" val="3992268603"/>
      </p:ext>
    </p:extLst>
  </p:cSld>
  <p:clrMapOvr>
    <a:masterClrMapping/>
  </p:clrMapOvr>
  <p:extLst>
    <p:ext uri="{DCECCB84-F9BA-43D5-87BE-67443E8EF086}">
      <p15:sldGuideLst xmlns:p15="http://schemas.microsoft.com/office/powerpoint/2012/main">
        <p15:guide id="1" orient="horz" pos="1368">
          <p15:clr>
            <a:srgbClr val="FBAE40"/>
          </p15:clr>
        </p15:guide>
        <p15:guide id="2" orient="horz" pos="1728">
          <p15:clr>
            <a:srgbClr val="FBAE40"/>
          </p15:clr>
        </p15:guide>
        <p15:guide id="3" orient="horz" pos="2098">
          <p15:clr>
            <a:srgbClr val="FBAE40"/>
          </p15:clr>
        </p15:guide>
        <p15:guide id="4" orient="horz" pos="2448">
          <p15:clr>
            <a:srgbClr val="FBAE40"/>
          </p15:clr>
        </p15:guide>
        <p15:guide id="5" orient="horz" pos="2832">
          <p15:clr>
            <a:srgbClr val="FBAE40"/>
          </p15:clr>
        </p15:guide>
        <p15:guide id="6" orient="horz" pos="3198">
          <p15:clr>
            <a:srgbClr val="FBAE40"/>
          </p15:clr>
        </p15:guide>
        <p15:guide id="7" orient="horz" pos="3566">
          <p15:clr>
            <a:srgbClr val="FBAE40"/>
          </p15:clr>
        </p15:guide>
        <p15:guide id="8" orient="horz" pos="1461">
          <p15:clr>
            <a:srgbClr val="FBAE40"/>
          </p15:clr>
        </p15:guide>
        <p15:guide id="9" orient="horz" pos="1829">
          <p15:clr>
            <a:srgbClr val="FBAE40"/>
          </p15:clr>
        </p15:guide>
        <p15:guide id="10" orient="horz" pos="2194">
          <p15:clr>
            <a:srgbClr val="FBAE40"/>
          </p15:clr>
        </p15:guide>
        <p15:guide id="11" orient="horz" pos="2568">
          <p15:clr>
            <a:srgbClr val="FBAE40"/>
          </p15:clr>
        </p15:guide>
        <p15:guide id="12" orient="horz" pos="2952">
          <p15:clr>
            <a:srgbClr val="FBAE40"/>
          </p15:clr>
        </p15:guide>
        <p15:guide id="13" orient="horz" pos="3295">
          <p15:clr>
            <a:srgbClr val="FBAE40"/>
          </p15:clr>
        </p15:guide>
        <p15:guide id="14" orient="horz" pos="3662">
          <p15:clr>
            <a:srgbClr val="FBAE40"/>
          </p15:clr>
        </p15:guide>
        <p15:guide id="15" orient="horz" pos="384">
          <p15:clr>
            <a:srgbClr val="FBAE40"/>
          </p15:clr>
        </p15:guide>
        <p15:guide id="16" pos="782">
          <p15:clr>
            <a:srgbClr val="FBAE40"/>
          </p15:clr>
        </p15:guide>
        <p15:guide id="17" pos="888">
          <p15:clr>
            <a:srgbClr val="FBAE40"/>
          </p15:clr>
        </p15:guide>
        <p15:guide id="18" pos="1383">
          <p15:clr>
            <a:srgbClr val="FBAE40"/>
          </p15:clr>
        </p15:guide>
        <p15:guide id="19" pos="1488">
          <p15:clr>
            <a:srgbClr val="FBAE40"/>
          </p15:clr>
        </p15:guide>
        <p15:guide id="20" pos="2090">
          <p15:clr>
            <a:srgbClr val="FBAE40"/>
          </p15:clr>
        </p15:guide>
        <p15:guide id="21" pos="1985">
          <p15:clr>
            <a:srgbClr val="FBAE40"/>
          </p15:clr>
        </p15:guide>
        <p15:guide id="22" pos="2691">
          <p15:clr>
            <a:srgbClr val="FBAE40"/>
          </p15:clr>
        </p15:guide>
        <p15:guide id="23" pos="3291">
          <p15:clr>
            <a:srgbClr val="FBAE40"/>
          </p15:clr>
        </p15:guide>
        <p15:guide id="24" pos="2585">
          <p15:clr>
            <a:srgbClr val="FBAE40"/>
          </p15:clr>
        </p15:guide>
        <p15:guide id="25" pos="3185">
          <p15:clr>
            <a:srgbClr val="FBAE40"/>
          </p15:clr>
        </p15:guide>
        <p15:guide id="26" pos="3786">
          <p15:clr>
            <a:srgbClr val="FBAE40"/>
          </p15:clr>
        </p15:guide>
        <p15:guide id="27" pos="3893">
          <p15:clr>
            <a:srgbClr val="FBAE40"/>
          </p15:clr>
        </p15:guide>
        <p15:guide id="28" pos="4386">
          <p15:clr>
            <a:srgbClr val="FBAE40"/>
          </p15:clr>
        </p15:guide>
        <p15:guide id="29" pos="4493">
          <p15:clr>
            <a:srgbClr val="FBAE40"/>
          </p15:clr>
        </p15:guide>
        <p15:guide id="30" pos="4989">
          <p15:clr>
            <a:srgbClr val="FBAE40"/>
          </p15:clr>
        </p15:guide>
        <p15:guide id="31" pos="5093">
          <p15:clr>
            <a:srgbClr val="FBAE40"/>
          </p15:clr>
        </p15:guide>
        <p15:guide id="32" pos="5588">
          <p15:clr>
            <a:srgbClr val="FBAE40"/>
          </p15:clr>
        </p15:guide>
        <p15:guide id="33" pos="5696">
          <p15:clr>
            <a:srgbClr val="FBAE40"/>
          </p15:clr>
        </p15:guide>
        <p15:guide id="34" pos="6189">
          <p15:clr>
            <a:srgbClr val="FBAE40"/>
          </p15:clr>
        </p15:guide>
        <p15:guide id="35" pos="6296">
          <p15:clr>
            <a:srgbClr val="FBAE40"/>
          </p15:clr>
        </p15:guide>
        <p15:guide id="36" pos="6791">
          <p15:clr>
            <a:srgbClr val="FBAE40"/>
          </p15:clr>
        </p15:guide>
        <p15:guide id="37" pos="6897">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meline_4 Box">
    <p:spTree>
      <p:nvGrpSpPr>
        <p:cNvPr id="1" name=""/>
        <p:cNvGrpSpPr/>
        <p:nvPr/>
      </p:nvGrpSpPr>
      <p:grpSpPr>
        <a:xfrm>
          <a:off x="0" y="0"/>
          <a:ext cx="0" cy="0"/>
          <a:chOff x="0" y="0"/>
          <a:chExt cx="0" cy="0"/>
        </a:xfrm>
      </p:grpSpPr>
      <p:pic>
        <p:nvPicPr>
          <p:cNvPr id="10" name="Right Corner Curve">
            <a:extLst>
              <a:ext uri="{FF2B5EF4-FFF2-40B4-BE49-F238E27FC236}">
                <a16:creationId xmlns:a16="http://schemas.microsoft.com/office/drawing/2014/main" id="{DDAFCFBC-CEC3-8311-41A7-EC2732A63F3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3" name="Footer Placeholder 2">
            <a:extLst>
              <a:ext uri="{FF2B5EF4-FFF2-40B4-BE49-F238E27FC236}">
                <a16:creationId xmlns:a16="http://schemas.microsoft.com/office/drawing/2014/main" id="{0D8B9F1F-57B9-47E1-B28A-C2329A70607D}"/>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4" name="Slide Number Placeholder 3">
            <a:extLst>
              <a:ext uri="{FF2B5EF4-FFF2-40B4-BE49-F238E27FC236}">
                <a16:creationId xmlns:a16="http://schemas.microsoft.com/office/drawing/2014/main" id="{D662B920-57E6-66F9-A3DE-56A0155EC802}"/>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78" name="Rectangle 77">
            <a:extLst>
              <a:ext uri="{FF2B5EF4-FFF2-40B4-BE49-F238E27FC236}">
                <a16:creationId xmlns:a16="http://schemas.microsoft.com/office/drawing/2014/main" id="{EDE10D60-02D2-528F-031E-1A1DB5BE7AF7}"/>
              </a:ext>
            </a:extLst>
          </p:cNvPr>
          <p:cNvSpPr/>
          <p:nvPr userDrawn="1"/>
        </p:nvSpPr>
        <p:spPr>
          <a:xfrm>
            <a:off x="8784077" y="2412323"/>
            <a:ext cx="2594704" cy="259643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0" name="Right Corner Curve">
            <a:extLst>
              <a:ext uri="{FF2B5EF4-FFF2-40B4-BE49-F238E27FC236}">
                <a16:creationId xmlns:a16="http://schemas.microsoft.com/office/drawing/2014/main" id="{B7B4A21A-74BB-C56E-5301-F09F948F525D}"/>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10147463" y="3789257"/>
            <a:ext cx="1292016" cy="1170618"/>
          </a:xfrm>
          <a:prstGeom prst="rect">
            <a:avLst/>
          </a:prstGeom>
          <a:noFill/>
        </p:spPr>
      </p:pic>
      <p:sp>
        <p:nvSpPr>
          <p:cNvPr id="82" name="Rectangle 81">
            <a:extLst>
              <a:ext uri="{FF2B5EF4-FFF2-40B4-BE49-F238E27FC236}">
                <a16:creationId xmlns:a16="http://schemas.microsoft.com/office/drawing/2014/main" id="{DB404B8C-7643-65F5-4A7B-F314B67AB775}"/>
              </a:ext>
            </a:extLst>
          </p:cNvPr>
          <p:cNvSpPr/>
          <p:nvPr userDrawn="1"/>
        </p:nvSpPr>
        <p:spPr>
          <a:xfrm>
            <a:off x="6011694" y="2412323"/>
            <a:ext cx="2594704" cy="259643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4" name="Right Corner Curve">
            <a:extLst>
              <a:ext uri="{FF2B5EF4-FFF2-40B4-BE49-F238E27FC236}">
                <a16:creationId xmlns:a16="http://schemas.microsoft.com/office/drawing/2014/main" id="{7EF6518C-1CC3-A1C0-11EE-2D4B8878D90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7375080" y="3789257"/>
            <a:ext cx="1292016" cy="1170618"/>
          </a:xfrm>
          <a:prstGeom prst="rect">
            <a:avLst/>
          </a:prstGeom>
          <a:noFill/>
        </p:spPr>
      </p:pic>
      <p:sp>
        <p:nvSpPr>
          <p:cNvPr id="86" name="Rectangle 85">
            <a:extLst>
              <a:ext uri="{FF2B5EF4-FFF2-40B4-BE49-F238E27FC236}">
                <a16:creationId xmlns:a16="http://schemas.microsoft.com/office/drawing/2014/main" id="{3D28C5E2-7AD4-8ABE-6B4D-4D9F7B54E889}"/>
              </a:ext>
            </a:extLst>
          </p:cNvPr>
          <p:cNvSpPr/>
          <p:nvPr userDrawn="1"/>
        </p:nvSpPr>
        <p:spPr>
          <a:xfrm>
            <a:off x="3239311" y="2412323"/>
            <a:ext cx="2594704" cy="259643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8" name="Right Corner Curve">
            <a:extLst>
              <a:ext uri="{FF2B5EF4-FFF2-40B4-BE49-F238E27FC236}">
                <a16:creationId xmlns:a16="http://schemas.microsoft.com/office/drawing/2014/main" id="{42E2ED5C-0203-5533-861E-C51150E4F3A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4602697" y="3789257"/>
            <a:ext cx="1292016" cy="1170618"/>
          </a:xfrm>
          <a:prstGeom prst="rect">
            <a:avLst/>
          </a:prstGeom>
          <a:noFill/>
        </p:spPr>
      </p:pic>
      <p:sp>
        <p:nvSpPr>
          <p:cNvPr id="90" name="Rectangle 89">
            <a:extLst>
              <a:ext uri="{FF2B5EF4-FFF2-40B4-BE49-F238E27FC236}">
                <a16:creationId xmlns:a16="http://schemas.microsoft.com/office/drawing/2014/main" id="{4FB73C04-EF4F-8B9E-B159-D0014B47963C}"/>
              </a:ext>
            </a:extLst>
          </p:cNvPr>
          <p:cNvSpPr/>
          <p:nvPr userDrawn="1"/>
        </p:nvSpPr>
        <p:spPr>
          <a:xfrm>
            <a:off x="457200" y="2412323"/>
            <a:ext cx="2594704" cy="259643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2" name="Right Corner Curve">
            <a:extLst>
              <a:ext uri="{FF2B5EF4-FFF2-40B4-BE49-F238E27FC236}">
                <a16:creationId xmlns:a16="http://schemas.microsoft.com/office/drawing/2014/main" id="{1DEF2655-4851-F13F-E1C7-CE22C3A0852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1820586" y="3789257"/>
            <a:ext cx="1292016" cy="1170618"/>
          </a:xfrm>
          <a:prstGeom prst="rect">
            <a:avLst/>
          </a:prstGeom>
          <a:noFill/>
        </p:spPr>
      </p:pic>
      <p:cxnSp>
        <p:nvCxnSpPr>
          <p:cNvPr id="126" name="Straight Connector 125">
            <a:extLst>
              <a:ext uri="{FF2B5EF4-FFF2-40B4-BE49-F238E27FC236}">
                <a16:creationId xmlns:a16="http://schemas.microsoft.com/office/drawing/2014/main" id="{970F8890-E330-F571-8A49-E0E864CE358C}"/>
              </a:ext>
            </a:extLst>
          </p:cNvPr>
          <p:cNvCxnSpPr>
            <a:cxnSpLocks/>
          </p:cNvCxnSpPr>
          <p:nvPr userDrawn="1"/>
        </p:nvCxnSpPr>
        <p:spPr>
          <a:xfrm>
            <a:off x="482180" y="5674936"/>
            <a:ext cx="10896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B9C37B07-9B28-2D3F-C0D7-7DC99A7FD86C}"/>
              </a:ext>
            </a:extLst>
          </p:cNvPr>
          <p:cNvCxnSpPr>
            <a:cxnSpLocks/>
          </p:cNvCxnSpPr>
          <p:nvPr userDrawn="1"/>
        </p:nvCxnSpPr>
        <p:spPr>
          <a:xfrm>
            <a:off x="1754552" y="5525613"/>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01CC7BE0-88BE-F26D-B396-EF20A676CB3F}"/>
              </a:ext>
            </a:extLst>
          </p:cNvPr>
          <p:cNvCxnSpPr>
            <a:cxnSpLocks/>
          </p:cNvCxnSpPr>
          <p:nvPr userDrawn="1"/>
        </p:nvCxnSpPr>
        <p:spPr>
          <a:xfrm>
            <a:off x="4536663" y="5525613"/>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F46F49E2-E9E5-A22D-96C1-2D7AC8EE7889}"/>
              </a:ext>
            </a:extLst>
          </p:cNvPr>
          <p:cNvCxnSpPr>
            <a:cxnSpLocks/>
          </p:cNvCxnSpPr>
          <p:nvPr userDrawn="1"/>
        </p:nvCxnSpPr>
        <p:spPr>
          <a:xfrm>
            <a:off x="7298886" y="5521351"/>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2AB2E312-9A27-572F-8B15-8D2487D6A463}"/>
              </a:ext>
            </a:extLst>
          </p:cNvPr>
          <p:cNvCxnSpPr>
            <a:cxnSpLocks/>
          </p:cNvCxnSpPr>
          <p:nvPr userDrawn="1"/>
        </p:nvCxnSpPr>
        <p:spPr>
          <a:xfrm>
            <a:off x="10081429" y="5521351"/>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D17774A2-12DD-569C-D011-6E90DC0451A5}"/>
              </a:ext>
            </a:extLst>
          </p:cNvPr>
          <p:cNvSpPr>
            <a:spLocks noGrp="1"/>
          </p:cNvSpPr>
          <p:nvPr>
            <p:ph idx="1" hasCustomPrompt="1"/>
          </p:nvPr>
        </p:nvSpPr>
        <p:spPr>
          <a:xfrm>
            <a:off x="566063" y="3263351"/>
            <a:ext cx="2376977" cy="1680088"/>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a:p>
            <a:pPr lvl="1"/>
            <a:r>
              <a:rPr lang="en-US" dirty="0"/>
              <a:t>Second level</a:t>
            </a:r>
          </a:p>
        </p:txBody>
      </p:sp>
      <p:sp>
        <p:nvSpPr>
          <p:cNvPr id="11" name="Content Placeholder 2">
            <a:extLst>
              <a:ext uri="{FF2B5EF4-FFF2-40B4-BE49-F238E27FC236}">
                <a16:creationId xmlns:a16="http://schemas.microsoft.com/office/drawing/2014/main" id="{E9FCA8ED-EB26-B924-4085-8709C82EB29D}"/>
              </a:ext>
            </a:extLst>
          </p:cNvPr>
          <p:cNvSpPr>
            <a:spLocks noGrp="1"/>
          </p:cNvSpPr>
          <p:nvPr>
            <p:ph idx="13" hasCustomPrompt="1"/>
          </p:nvPr>
        </p:nvSpPr>
        <p:spPr>
          <a:xfrm>
            <a:off x="3343988" y="3263351"/>
            <a:ext cx="2376977" cy="1680088"/>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a:p>
            <a:pPr lvl="1"/>
            <a:r>
              <a:rPr lang="en-US" dirty="0"/>
              <a:t>Second level</a:t>
            </a:r>
          </a:p>
        </p:txBody>
      </p:sp>
      <p:sp>
        <p:nvSpPr>
          <p:cNvPr id="12" name="Content Placeholder 2">
            <a:extLst>
              <a:ext uri="{FF2B5EF4-FFF2-40B4-BE49-F238E27FC236}">
                <a16:creationId xmlns:a16="http://schemas.microsoft.com/office/drawing/2014/main" id="{8D2F4DFD-9277-D419-6F3F-7D2B66A21F65}"/>
              </a:ext>
            </a:extLst>
          </p:cNvPr>
          <p:cNvSpPr>
            <a:spLocks noGrp="1"/>
          </p:cNvSpPr>
          <p:nvPr>
            <p:ph idx="14" hasCustomPrompt="1"/>
          </p:nvPr>
        </p:nvSpPr>
        <p:spPr>
          <a:xfrm>
            <a:off x="6121912" y="3263351"/>
            <a:ext cx="2376977" cy="1680088"/>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a:p>
            <a:pPr lvl="1"/>
            <a:r>
              <a:rPr lang="en-US" dirty="0"/>
              <a:t>Second level</a:t>
            </a:r>
          </a:p>
        </p:txBody>
      </p:sp>
      <p:sp>
        <p:nvSpPr>
          <p:cNvPr id="13" name="Content Placeholder 2">
            <a:extLst>
              <a:ext uri="{FF2B5EF4-FFF2-40B4-BE49-F238E27FC236}">
                <a16:creationId xmlns:a16="http://schemas.microsoft.com/office/drawing/2014/main" id="{8B23654C-EE1D-F128-81F8-6499CB0FB7A6}"/>
              </a:ext>
            </a:extLst>
          </p:cNvPr>
          <p:cNvSpPr>
            <a:spLocks noGrp="1"/>
          </p:cNvSpPr>
          <p:nvPr>
            <p:ph idx="15" hasCustomPrompt="1"/>
          </p:nvPr>
        </p:nvSpPr>
        <p:spPr>
          <a:xfrm>
            <a:off x="8888262" y="3263351"/>
            <a:ext cx="2376977" cy="1680088"/>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a:p>
            <a:pPr lvl="1"/>
            <a:r>
              <a:rPr lang="en-US" dirty="0"/>
              <a:t>Second level</a:t>
            </a:r>
          </a:p>
        </p:txBody>
      </p:sp>
      <p:sp>
        <p:nvSpPr>
          <p:cNvPr id="14" name="Title 1">
            <a:extLst>
              <a:ext uri="{FF2B5EF4-FFF2-40B4-BE49-F238E27FC236}">
                <a16:creationId xmlns:a16="http://schemas.microsoft.com/office/drawing/2014/main" id="{64902296-0C84-87EA-B61E-F440BB921FB0}"/>
              </a:ext>
            </a:extLst>
          </p:cNvPr>
          <p:cNvSpPr>
            <a:spLocks noGrp="1"/>
          </p:cNvSpPr>
          <p:nvPr>
            <p:ph type="title" hasCustomPrompt="1"/>
          </p:nvPr>
        </p:nvSpPr>
        <p:spPr>
          <a:xfrm>
            <a:off x="457200" y="835126"/>
            <a:ext cx="10896600" cy="742071"/>
          </a:xfrm>
        </p:spPr>
        <p:txBody>
          <a:bodyPr anchor="b"/>
          <a:lstStyle>
            <a:lvl1pPr>
              <a:defRPr sz="4400">
                <a:latin typeface="Baskerville Old Face" panose="02020602080505020303" pitchFamily="18" charset="0"/>
              </a:defRPr>
            </a:lvl1pPr>
          </a:lstStyle>
          <a:p>
            <a:r>
              <a:rPr lang="en-US" dirty="0"/>
              <a:t>Click to Edit Master Title Style</a:t>
            </a:r>
          </a:p>
        </p:txBody>
      </p:sp>
      <p:sp>
        <p:nvSpPr>
          <p:cNvPr id="18" name="Content Placeholder 2">
            <a:extLst>
              <a:ext uri="{FF2B5EF4-FFF2-40B4-BE49-F238E27FC236}">
                <a16:creationId xmlns:a16="http://schemas.microsoft.com/office/drawing/2014/main" id="{DE5CB273-3D34-2AE4-37E0-D3FFE07123D7}"/>
              </a:ext>
            </a:extLst>
          </p:cNvPr>
          <p:cNvSpPr>
            <a:spLocks noGrp="1"/>
          </p:cNvSpPr>
          <p:nvPr>
            <p:ph idx="16" hasCustomPrompt="1"/>
          </p:nvPr>
        </p:nvSpPr>
        <p:spPr>
          <a:xfrm>
            <a:off x="564521" y="2521280"/>
            <a:ext cx="2376977" cy="737810"/>
          </a:xfrm>
        </p:spPr>
        <p:txBody>
          <a:bodyPr>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a:p>
            <a:pPr lvl="0"/>
            <a:r>
              <a:rPr lang="en-US" dirty="0"/>
              <a:t>Click to Edit</a:t>
            </a:r>
          </a:p>
        </p:txBody>
      </p:sp>
      <p:sp>
        <p:nvSpPr>
          <p:cNvPr id="20" name="Content Placeholder 2">
            <a:extLst>
              <a:ext uri="{FF2B5EF4-FFF2-40B4-BE49-F238E27FC236}">
                <a16:creationId xmlns:a16="http://schemas.microsoft.com/office/drawing/2014/main" id="{B4FCF1D4-0E45-753C-1C2C-E3315584A4DF}"/>
              </a:ext>
            </a:extLst>
          </p:cNvPr>
          <p:cNvSpPr>
            <a:spLocks noGrp="1"/>
          </p:cNvSpPr>
          <p:nvPr>
            <p:ph idx="17" hasCustomPrompt="1"/>
          </p:nvPr>
        </p:nvSpPr>
        <p:spPr>
          <a:xfrm>
            <a:off x="3354216" y="2521280"/>
            <a:ext cx="2376977" cy="737810"/>
          </a:xfrm>
        </p:spPr>
        <p:txBody>
          <a:bodyPr>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a:p>
            <a:pPr lvl="0"/>
            <a:r>
              <a:rPr lang="en-US" dirty="0"/>
              <a:t>Click to Edit</a:t>
            </a:r>
          </a:p>
        </p:txBody>
      </p:sp>
      <p:sp>
        <p:nvSpPr>
          <p:cNvPr id="21" name="Content Placeholder 2">
            <a:extLst>
              <a:ext uri="{FF2B5EF4-FFF2-40B4-BE49-F238E27FC236}">
                <a16:creationId xmlns:a16="http://schemas.microsoft.com/office/drawing/2014/main" id="{51B4B4D3-B8BB-9E0E-70D0-8F335A52F1E1}"/>
              </a:ext>
            </a:extLst>
          </p:cNvPr>
          <p:cNvSpPr>
            <a:spLocks noGrp="1"/>
          </p:cNvSpPr>
          <p:nvPr>
            <p:ph idx="18" hasCustomPrompt="1"/>
          </p:nvPr>
        </p:nvSpPr>
        <p:spPr>
          <a:xfrm>
            <a:off x="6112914" y="2521280"/>
            <a:ext cx="2376977" cy="737810"/>
          </a:xfrm>
        </p:spPr>
        <p:txBody>
          <a:bodyPr>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a:p>
            <a:pPr lvl="0"/>
            <a:r>
              <a:rPr lang="en-US" dirty="0"/>
              <a:t>Click to Edit</a:t>
            </a:r>
          </a:p>
        </p:txBody>
      </p:sp>
      <p:sp>
        <p:nvSpPr>
          <p:cNvPr id="22" name="Content Placeholder 2">
            <a:extLst>
              <a:ext uri="{FF2B5EF4-FFF2-40B4-BE49-F238E27FC236}">
                <a16:creationId xmlns:a16="http://schemas.microsoft.com/office/drawing/2014/main" id="{3924240B-FE6D-A3F2-529A-3DBDB3D31553}"/>
              </a:ext>
            </a:extLst>
          </p:cNvPr>
          <p:cNvSpPr>
            <a:spLocks noGrp="1"/>
          </p:cNvSpPr>
          <p:nvPr>
            <p:ph idx="19" hasCustomPrompt="1"/>
          </p:nvPr>
        </p:nvSpPr>
        <p:spPr>
          <a:xfrm>
            <a:off x="8887110" y="2521280"/>
            <a:ext cx="2376977" cy="737810"/>
          </a:xfrm>
        </p:spPr>
        <p:txBody>
          <a:bodyPr>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a:p>
            <a:pPr lvl="0"/>
            <a:r>
              <a:rPr lang="en-US" dirty="0"/>
              <a:t>Click to Edit</a:t>
            </a:r>
          </a:p>
        </p:txBody>
      </p:sp>
    </p:spTree>
    <p:extLst>
      <p:ext uri="{BB962C8B-B14F-4D97-AF65-F5344CB8AC3E}">
        <p14:creationId xmlns:p14="http://schemas.microsoft.com/office/powerpoint/2010/main" val="2374063380"/>
      </p:ext>
    </p:extLst>
  </p:cSld>
  <p:clrMapOvr>
    <a:masterClrMapping/>
  </p:clrMapOvr>
  <p:extLst>
    <p:ext uri="{DCECCB84-F9BA-43D5-87BE-67443E8EF086}">
      <p15:sldGuideLst xmlns:p15="http://schemas.microsoft.com/office/powerpoint/2012/main">
        <p15:guide id="1" orient="horz" pos="1368">
          <p15:clr>
            <a:srgbClr val="FBAE40"/>
          </p15:clr>
        </p15:guide>
        <p15:guide id="2" orient="horz" pos="1728">
          <p15:clr>
            <a:srgbClr val="FBAE40"/>
          </p15:clr>
        </p15:guide>
        <p15:guide id="3" orient="horz" pos="2098">
          <p15:clr>
            <a:srgbClr val="FBAE40"/>
          </p15:clr>
        </p15:guide>
        <p15:guide id="4" orient="horz" pos="2448">
          <p15:clr>
            <a:srgbClr val="FBAE40"/>
          </p15:clr>
        </p15:guide>
        <p15:guide id="5" orient="horz" pos="2832">
          <p15:clr>
            <a:srgbClr val="FBAE40"/>
          </p15:clr>
        </p15:guide>
        <p15:guide id="6" orient="horz" pos="3198">
          <p15:clr>
            <a:srgbClr val="FBAE40"/>
          </p15:clr>
        </p15:guide>
        <p15:guide id="7" orient="horz" pos="3566">
          <p15:clr>
            <a:srgbClr val="FBAE40"/>
          </p15:clr>
        </p15:guide>
        <p15:guide id="8" orient="horz" pos="1461">
          <p15:clr>
            <a:srgbClr val="FBAE40"/>
          </p15:clr>
        </p15:guide>
        <p15:guide id="9" orient="horz" pos="1829">
          <p15:clr>
            <a:srgbClr val="FBAE40"/>
          </p15:clr>
        </p15:guide>
        <p15:guide id="10" orient="horz" pos="2194">
          <p15:clr>
            <a:srgbClr val="FBAE40"/>
          </p15:clr>
        </p15:guide>
        <p15:guide id="11" orient="horz" pos="2568">
          <p15:clr>
            <a:srgbClr val="FBAE40"/>
          </p15:clr>
        </p15:guide>
        <p15:guide id="12" orient="horz" pos="2952">
          <p15:clr>
            <a:srgbClr val="FBAE40"/>
          </p15:clr>
        </p15:guide>
        <p15:guide id="13" orient="horz" pos="3295">
          <p15:clr>
            <a:srgbClr val="FBAE40"/>
          </p15:clr>
        </p15:guide>
        <p15:guide id="14" orient="horz" pos="3662">
          <p15:clr>
            <a:srgbClr val="FBAE40"/>
          </p15:clr>
        </p15:guide>
        <p15:guide id="15" orient="horz" pos="384">
          <p15:clr>
            <a:srgbClr val="FBAE40"/>
          </p15:clr>
        </p15:guide>
        <p15:guide id="16" pos="782">
          <p15:clr>
            <a:srgbClr val="FBAE40"/>
          </p15:clr>
        </p15:guide>
        <p15:guide id="17" pos="888">
          <p15:clr>
            <a:srgbClr val="FBAE40"/>
          </p15:clr>
        </p15:guide>
        <p15:guide id="18" pos="1383">
          <p15:clr>
            <a:srgbClr val="FBAE40"/>
          </p15:clr>
        </p15:guide>
        <p15:guide id="19" pos="1488">
          <p15:clr>
            <a:srgbClr val="FBAE40"/>
          </p15:clr>
        </p15:guide>
        <p15:guide id="20" pos="2090">
          <p15:clr>
            <a:srgbClr val="FBAE40"/>
          </p15:clr>
        </p15:guide>
        <p15:guide id="21" pos="1985">
          <p15:clr>
            <a:srgbClr val="FBAE40"/>
          </p15:clr>
        </p15:guide>
        <p15:guide id="22" pos="2691">
          <p15:clr>
            <a:srgbClr val="FBAE40"/>
          </p15:clr>
        </p15:guide>
        <p15:guide id="23" pos="3291">
          <p15:clr>
            <a:srgbClr val="FBAE40"/>
          </p15:clr>
        </p15:guide>
        <p15:guide id="24" pos="2585">
          <p15:clr>
            <a:srgbClr val="FBAE40"/>
          </p15:clr>
        </p15:guide>
        <p15:guide id="25" pos="3185">
          <p15:clr>
            <a:srgbClr val="FBAE40"/>
          </p15:clr>
        </p15:guide>
        <p15:guide id="26" pos="3786">
          <p15:clr>
            <a:srgbClr val="FBAE40"/>
          </p15:clr>
        </p15:guide>
        <p15:guide id="27" pos="3893">
          <p15:clr>
            <a:srgbClr val="FBAE40"/>
          </p15:clr>
        </p15:guide>
        <p15:guide id="28" pos="4386">
          <p15:clr>
            <a:srgbClr val="FBAE40"/>
          </p15:clr>
        </p15:guide>
        <p15:guide id="29" pos="4493">
          <p15:clr>
            <a:srgbClr val="FBAE40"/>
          </p15:clr>
        </p15:guide>
        <p15:guide id="30" pos="4989">
          <p15:clr>
            <a:srgbClr val="FBAE40"/>
          </p15:clr>
        </p15:guide>
        <p15:guide id="31" pos="5093">
          <p15:clr>
            <a:srgbClr val="FBAE40"/>
          </p15:clr>
        </p15:guide>
        <p15:guide id="32" pos="5588">
          <p15:clr>
            <a:srgbClr val="FBAE40"/>
          </p15:clr>
        </p15:guide>
        <p15:guide id="33" pos="5696">
          <p15:clr>
            <a:srgbClr val="FBAE40"/>
          </p15:clr>
        </p15:guide>
        <p15:guide id="34" pos="6189">
          <p15:clr>
            <a:srgbClr val="FBAE40"/>
          </p15:clr>
        </p15:guide>
        <p15:guide id="35" pos="6296">
          <p15:clr>
            <a:srgbClr val="FBAE40"/>
          </p15:clr>
        </p15:guide>
        <p15:guide id="36" pos="6791">
          <p15:clr>
            <a:srgbClr val="FBAE40"/>
          </p15:clr>
        </p15:guide>
        <p15:guide id="37" pos="6897">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meline + Subtitle_4 Box">
    <p:spTree>
      <p:nvGrpSpPr>
        <p:cNvPr id="1" name=""/>
        <p:cNvGrpSpPr/>
        <p:nvPr/>
      </p:nvGrpSpPr>
      <p:grpSpPr>
        <a:xfrm>
          <a:off x="0" y="0"/>
          <a:ext cx="0" cy="0"/>
          <a:chOff x="0" y="0"/>
          <a:chExt cx="0" cy="0"/>
        </a:xfrm>
      </p:grpSpPr>
      <p:pic>
        <p:nvPicPr>
          <p:cNvPr id="10" name="Right Corner Curve">
            <a:extLst>
              <a:ext uri="{FF2B5EF4-FFF2-40B4-BE49-F238E27FC236}">
                <a16:creationId xmlns:a16="http://schemas.microsoft.com/office/drawing/2014/main" id="{DDAFCFBC-CEC3-8311-41A7-EC2732A63F3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3" name="Footer Placeholder 2">
            <a:extLst>
              <a:ext uri="{FF2B5EF4-FFF2-40B4-BE49-F238E27FC236}">
                <a16:creationId xmlns:a16="http://schemas.microsoft.com/office/drawing/2014/main" id="{0D8B9F1F-57B9-47E1-B28A-C2329A70607D}"/>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4" name="Slide Number Placeholder 3">
            <a:extLst>
              <a:ext uri="{FF2B5EF4-FFF2-40B4-BE49-F238E27FC236}">
                <a16:creationId xmlns:a16="http://schemas.microsoft.com/office/drawing/2014/main" id="{D662B920-57E6-66F9-A3DE-56A0155EC802}"/>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78" name="Rectangle 77">
            <a:extLst>
              <a:ext uri="{FF2B5EF4-FFF2-40B4-BE49-F238E27FC236}">
                <a16:creationId xmlns:a16="http://schemas.microsoft.com/office/drawing/2014/main" id="{EDE10D60-02D2-528F-031E-1A1DB5BE7AF7}"/>
              </a:ext>
            </a:extLst>
          </p:cNvPr>
          <p:cNvSpPr/>
          <p:nvPr userDrawn="1"/>
        </p:nvSpPr>
        <p:spPr>
          <a:xfrm>
            <a:off x="8784077" y="2547942"/>
            <a:ext cx="2594704" cy="259643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0" name="Right Corner Curve">
            <a:extLst>
              <a:ext uri="{FF2B5EF4-FFF2-40B4-BE49-F238E27FC236}">
                <a16:creationId xmlns:a16="http://schemas.microsoft.com/office/drawing/2014/main" id="{B7B4A21A-74BB-C56E-5301-F09F948F525D}"/>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10147463" y="3924876"/>
            <a:ext cx="1292016" cy="1170618"/>
          </a:xfrm>
          <a:prstGeom prst="rect">
            <a:avLst/>
          </a:prstGeom>
          <a:noFill/>
        </p:spPr>
      </p:pic>
      <p:sp>
        <p:nvSpPr>
          <p:cNvPr id="82" name="Rectangle 81">
            <a:extLst>
              <a:ext uri="{FF2B5EF4-FFF2-40B4-BE49-F238E27FC236}">
                <a16:creationId xmlns:a16="http://schemas.microsoft.com/office/drawing/2014/main" id="{DB404B8C-7643-65F5-4A7B-F314B67AB775}"/>
              </a:ext>
            </a:extLst>
          </p:cNvPr>
          <p:cNvSpPr/>
          <p:nvPr userDrawn="1"/>
        </p:nvSpPr>
        <p:spPr>
          <a:xfrm>
            <a:off x="6011694" y="2547942"/>
            <a:ext cx="2594704" cy="259643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4" name="Right Corner Curve">
            <a:extLst>
              <a:ext uri="{FF2B5EF4-FFF2-40B4-BE49-F238E27FC236}">
                <a16:creationId xmlns:a16="http://schemas.microsoft.com/office/drawing/2014/main" id="{7EF6518C-1CC3-A1C0-11EE-2D4B8878D90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7375080" y="3924876"/>
            <a:ext cx="1292016" cy="1170618"/>
          </a:xfrm>
          <a:prstGeom prst="rect">
            <a:avLst/>
          </a:prstGeom>
          <a:noFill/>
        </p:spPr>
      </p:pic>
      <p:sp>
        <p:nvSpPr>
          <p:cNvPr id="86" name="Rectangle 85">
            <a:extLst>
              <a:ext uri="{FF2B5EF4-FFF2-40B4-BE49-F238E27FC236}">
                <a16:creationId xmlns:a16="http://schemas.microsoft.com/office/drawing/2014/main" id="{3D28C5E2-7AD4-8ABE-6B4D-4D9F7B54E889}"/>
              </a:ext>
            </a:extLst>
          </p:cNvPr>
          <p:cNvSpPr/>
          <p:nvPr userDrawn="1"/>
        </p:nvSpPr>
        <p:spPr>
          <a:xfrm>
            <a:off x="3239311" y="2547942"/>
            <a:ext cx="2594704" cy="259643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8" name="Right Corner Curve">
            <a:extLst>
              <a:ext uri="{FF2B5EF4-FFF2-40B4-BE49-F238E27FC236}">
                <a16:creationId xmlns:a16="http://schemas.microsoft.com/office/drawing/2014/main" id="{42E2ED5C-0203-5533-861E-C51150E4F3A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4602697" y="3924876"/>
            <a:ext cx="1292016" cy="1170618"/>
          </a:xfrm>
          <a:prstGeom prst="rect">
            <a:avLst/>
          </a:prstGeom>
          <a:noFill/>
        </p:spPr>
      </p:pic>
      <p:sp>
        <p:nvSpPr>
          <p:cNvPr id="90" name="Rectangle 89">
            <a:extLst>
              <a:ext uri="{FF2B5EF4-FFF2-40B4-BE49-F238E27FC236}">
                <a16:creationId xmlns:a16="http://schemas.microsoft.com/office/drawing/2014/main" id="{4FB73C04-EF4F-8B9E-B159-D0014B47963C}"/>
              </a:ext>
            </a:extLst>
          </p:cNvPr>
          <p:cNvSpPr/>
          <p:nvPr userDrawn="1"/>
        </p:nvSpPr>
        <p:spPr>
          <a:xfrm>
            <a:off x="457200" y="2547942"/>
            <a:ext cx="2594704" cy="259643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2" name="Right Corner Curve">
            <a:extLst>
              <a:ext uri="{FF2B5EF4-FFF2-40B4-BE49-F238E27FC236}">
                <a16:creationId xmlns:a16="http://schemas.microsoft.com/office/drawing/2014/main" id="{1DEF2655-4851-F13F-E1C7-CE22C3A0852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1820586" y="3924876"/>
            <a:ext cx="1292016" cy="1170618"/>
          </a:xfrm>
          <a:prstGeom prst="rect">
            <a:avLst/>
          </a:prstGeom>
          <a:noFill/>
        </p:spPr>
      </p:pic>
      <p:cxnSp>
        <p:nvCxnSpPr>
          <p:cNvPr id="126" name="Straight Connector 125">
            <a:extLst>
              <a:ext uri="{FF2B5EF4-FFF2-40B4-BE49-F238E27FC236}">
                <a16:creationId xmlns:a16="http://schemas.microsoft.com/office/drawing/2014/main" id="{970F8890-E330-F571-8A49-E0E864CE358C}"/>
              </a:ext>
            </a:extLst>
          </p:cNvPr>
          <p:cNvCxnSpPr>
            <a:cxnSpLocks/>
          </p:cNvCxnSpPr>
          <p:nvPr userDrawn="1"/>
        </p:nvCxnSpPr>
        <p:spPr>
          <a:xfrm>
            <a:off x="482180" y="5810555"/>
            <a:ext cx="10896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B9C37B07-9B28-2D3F-C0D7-7DC99A7FD86C}"/>
              </a:ext>
            </a:extLst>
          </p:cNvPr>
          <p:cNvCxnSpPr>
            <a:cxnSpLocks/>
          </p:cNvCxnSpPr>
          <p:nvPr userDrawn="1"/>
        </p:nvCxnSpPr>
        <p:spPr>
          <a:xfrm>
            <a:off x="1754552" y="5661232"/>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01CC7BE0-88BE-F26D-B396-EF20A676CB3F}"/>
              </a:ext>
            </a:extLst>
          </p:cNvPr>
          <p:cNvCxnSpPr>
            <a:cxnSpLocks/>
          </p:cNvCxnSpPr>
          <p:nvPr userDrawn="1"/>
        </p:nvCxnSpPr>
        <p:spPr>
          <a:xfrm>
            <a:off x="4536663" y="5661232"/>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F46F49E2-E9E5-A22D-96C1-2D7AC8EE7889}"/>
              </a:ext>
            </a:extLst>
          </p:cNvPr>
          <p:cNvCxnSpPr>
            <a:cxnSpLocks/>
          </p:cNvCxnSpPr>
          <p:nvPr userDrawn="1"/>
        </p:nvCxnSpPr>
        <p:spPr>
          <a:xfrm>
            <a:off x="7298886" y="5656970"/>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2AB2E312-9A27-572F-8B15-8D2487D6A463}"/>
              </a:ext>
            </a:extLst>
          </p:cNvPr>
          <p:cNvCxnSpPr>
            <a:cxnSpLocks/>
          </p:cNvCxnSpPr>
          <p:nvPr userDrawn="1"/>
        </p:nvCxnSpPr>
        <p:spPr>
          <a:xfrm>
            <a:off x="10081429" y="5656970"/>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D17774A2-12DD-569C-D011-6E90DC0451A5}"/>
              </a:ext>
            </a:extLst>
          </p:cNvPr>
          <p:cNvSpPr>
            <a:spLocks noGrp="1"/>
          </p:cNvSpPr>
          <p:nvPr>
            <p:ph idx="1" hasCustomPrompt="1"/>
          </p:nvPr>
        </p:nvSpPr>
        <p:spPr>
          <a:xfrm>
            <a:off x="566063" y="3398970"/>
            <a:ext cx="2376977" cy="1680088"/>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a:p>
            <a:pPr lvl="1"/>
            <a:r>
              <a:rPr lang="en-US" dirty="0"/>
              <a:t>Second level</a:t>
            </a:r>
          </a:p>
        </p:txBody>
      </p:sp>
      <p:sp>
        <p:nvSpPr>
          <p:cNvPr id="11" name="Content Placeholder 2">
            <a:extLst>
              <a:ext uri="{FF2B5EF4-FFF2-40B4-BE49-F238E27FC236}">
                <a16:creationId xmlns:a16="http://schemas.microsoft.com/office/drawing/2014/main" id="{E9FCA8ED-EB26-B924-4085-8709C82EB29D}"/>
              </a:ext>
            </a:extLst>
          </p:cNvPr>
          <p:cNvSpPr>
            <a:spLocks noGrp="1"/>
          </p:cNvSpPr>
          <p:nvPr>
            <p:ph idx="13" hasCustomPrompt="1"/>
          </p:nvPr>
        </p:nvSpPr>
        <p:spPr>
          <a:xfrm>
            <a:off x="3343988" y="3398970"/>
            <a:ext cx="2376977" cy="1680088"/>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a:p>
            <a:pPr lvl="1"/>
            <a:r>
              <a:rPr lang="en-US" dirty="0"/>
              <a:t>Second level</a:t>
            </a:r>
          </a:p>
        </p:txBody>
      </p:sp>
      <p:sp>
        <p:nvSpPr>
          <p:cNvPr id="12" name="Content Placeholder 2">
            <a:extLst>
              <a:ext uri="{FF2B5EF4-FFF2-40B4-BE49-F238E27FC236}">
                <a16:creationId xmlns:a16="http://schemas.microsoft.com/office/drawing/2014/main" id="{8D2F4DFD-9277-D419-6F3F-7D2B66A21F65}"/>
              </a:ext>
            </a:extLst>
          </p:cNvPr>
          <p:cNvSpPr>
            <a:spLocks noGrp="1"/>
          </p:cNvSpPr>
          <p:nvPr>
            <p:ph idx="14" hasCustomPrompt="1"/>
          </p:nvPr>
        </p:nvSpPr>
        <p:spPr>
          <a:xfrm>
            <a:off x="6121912" y="3398970"/>
            <a:ext cx="2376977" cy="1680088"/>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a:p>
            <a:pPr lvl="1"/>
            <a:r>
              <a:rPr lang="en-US" dirty="0"/>
              <a:t>Second level</a:t>
            </a:r>
          </a:p>
        </p:txBody>
      </p:sp>
      <p:sp>
        <p:nvSpPr>
          <p:cNvPr id="13" name="Content Placeholder 2">
            <a:extLst>
              <a:ext uri="{FF2B5EF4-FFF2-40B4-BE49-F238E27FC236}">
                <a16:creationId xmlns:a16="http://schemas.microsoft.com/office/drawing/2014/main" id="{8B23654C-EE1D-F128-81F8-6499CB0FB7A6}"/>
              </a:ext>
            </a:extLst>
          </p:cNvPr>
          <p:cNvSpPr>
            <a:spLocks noGrp="1"/>
          </p:cNvSpPr>
          <p:nvPr>
            <p:ph idx="15" hasCustomPrompt="1"/>
          </p:nvPr>
        </p:nvSpPr>
        <p:spPr>
          <a:xfrm>
            <a:off x="8888262" y="3398970"/>
            <a:ext cx="2376977" cy="1680088"/>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a:p>
            <a:pPr lvl="1"/>
            <a:r>
              <a:rPr lang="en-US" dirty="0"/>
              <a:t>Second level</a:t>
            </a:r>
          </a:p>
        </p:txBody>
      </p:sp>
      <p:sp>
        <p:nvSpPr>
          <p:cNvPr id="14" name="Title 1">
            <a:extLst>
              <a:ext uri="{FF2B5EF4-FFF2-40B4-BE49-F238E27FC236}">
                <a16:creationId xmlns:a16="http://schemas.microsoft.com/office/drawing/2014/main" id="{64902296-0C84-87EA-B61E-F440BB921FB0}"/>
              </a:ext>
            </a:extLst>
          </p:cNvPr>
          <p:cNvSpPr>
            <a:spLocks noGrp="1"/>
          </p:cNvSpPr>
          <p:nvPr>
            <p:ph type="title" hasCustomPrompt="1"/>
          </p:nvPr>
        </p:nvSpPr>
        <p:spPr>
          <a:xfrm>
            <a:off x="457200" y="835126"/>
            <a:ext cx="10896600" cy="742071"/>
          </a:xfrm>
        </p:spPr>
        <p:txBody>
          <a:bodyPr anchor="b"/>
          <a:lstStyle>
            <a:lvl1pPr>
              <a:defRPr sz="4400">
                <a:latin typeface="Baskerville Old Face" panose="02020602080505020303" pitchFamily="18" charset="0"/>
              </a:defRPr>
            </a:lvl1pPr>
          </a:lstStyle>
          <a:p>
            <a:r>
              <a:rPr lang="en-US" dirty="0"/>
              <a:t>Click to Edit Master Title Style</a:t>
            </a:r>
          </a:p>
        </p:txBody>
      </p:sp>
      <p:sp>
        <p:nvSpPr>
          <p:cNvPr id="18" name="Content Placeholder 2">
            <a:extLst>
              <a:ext uri="{FF2B5EF4-FFF2-40B4-BE49-F238E27FC236}">
                <a16:creationId xmlns:a16="http://schemas.microsoft.com/office/drawing/2014/main" id="{DE5CB273-3D34-2AE4-37E0-D3FFE07123D7}"/>
              </a:ext>
            </a:extLst>
          </p:cNvPr>
          <p:cNvSpPr>
            <a:spLocks noGrp="1"/>
          </p:cNvSpPr>
          <p:nvPr>
            <p:ph idx="16" hasCustomPrompt="1"/>
          </p:nvPr>
        </p:nvSpPr>
        <p:spPr>
          <a:xfrm>
            <a:off x="564521" y="2656899"/>
            <a:ext cx="2376977" cy="737810"/>
          </a:xfrm>
        </p:spPr>
        <p:txBody>
          <a:bodyPr>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a:p>
            <a:pPr lvl="0"/>
            <a:r>
              <a:rPr lang="en-US" dirty="0"/>
              <a:t>Click to Edit</a:t>
            </a:r>
          </a:p>
        </p:txBody>
      </p:sp>
      <p:sp>
        <p:nvSpPr>
          <p:cNvPr id="20" name="Content Placeholder 2">
            <a:extLst>
              <a:ext uri="{FF2B5EF4-FFF2-40B4-BE49-F238E27FC236}">
                <a16:creationId xmlns:a16="http://schemas.microsoft.com/office/drawing/2014/main" id="{B4FCF1D4-0E45-753C-1C2C-E3315584A4DF}"/>
              </a:ext>
            </a:extLst>
          </p:cNvPr>
          <p:cNvSpPr>
            <a:spLocks noGrp="1"/>
          </p:cNvSpPr>
          <p:nvPr>
            <p:ph idx="17" hasCustomPrompt="1"/>
          </p:nvPr>
        </p:nvSpPr>
        <p:spPr>
          <a:xfrm>
            <a:off x="3354216" y="2656899"/>
            <a:ext cx="2376977" cy="737810"/>
          </a:xfrm>
        </p:spPr>
        <p:txBody>
          <a:bodyPr>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a:p>
            <a:pPr lvl="0"/>
            <a:r>
              <a:rPr lang="en-US" dirty="0"/>
              <a:t>Click to Edit</a:t>
            </a:r>
          </a:p>
        </p:txBody>
      </p:sp>
      <p:sp>
        <p:nvSpPr>
          <p:cNvPr id="21" name="Content Placeholder 2">
            <a:extLst>
              <a:ext uri="{FF2B5EF4-FFF2-40B4-BE49-F238E27FC236}">
                <a16:creationId xmlns:a16="http://schemas.microsoft.com/office/drawing/2014/main" id="{51B4B4D3-B8BB-9E0E-70D0-8F335A52F1E1}"/>
              </a:ext>
            </a:extLst>
          </p:cNvPr>
          <p:cNvSpPr>
            <a:spLocks noGrp="1"/>
          </p:cNvSpPr>
          <p:nvPr>
            <p:ph idx="18" hasCustomPrompt="1"/>
          </p:nvPr>
        </p:nvSpPr>
        <p:spPr>
          <a:xfrm>
            <a:off x="6112914" y="2656899"/>
            <a:ext cx="2376977" cy="737810"/>
          </a:xfrm>
        </p:spPr>
        <p:txBody>
          <a:bodyPr>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a:p>
            <a:pPr lvl="0"/>
            <a:r>
              <a:rPr lang="en-US" dirty="0"/>
              <a:t>Click to Edit</a:t>
            </a:r>
          </a:p>
        </p:txBody>
      </p:sp>
      <p:sp>
        <p:nvSpPr>
          <p:cNvPr id="22" name="Content Placeholder 2">
            <a:extLst>
              <a:ext uri="{FF2B5EF4-FFF2-40B4-BE49-F238E27FC236}">
                <a16:creationId xmlns:a16="http://schemas.microsoft.com/office/drawing/2014/main" id="{3924240B-FE6D-A3F2-529A-3DBDB3D31553}"/>
              </a:ext>
            </a:extLst>
          </p:cNvPr>
          <p:cNvSpPr>
            <a:spLocks noGrp="1"/>
          </p:cNvSpPr>
          <p:nvPr>
            <p:ph idx="19" hasCustomPrompt="1"/>
          </p:nvPr>
        </p:nvSpPr>
        <p:spPr>
          <a:xfrm>
            <a:off x="8887110" y="2656899"/>
            <a:ext cx="2376977" cy="737810"/>
          </a:xfrm>
        </p:spPr>
        <p:txBody>
          <a:bodyPr>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a:p>
            <a:pPr lvl="0"/>
            <a:r>
              <a:rPr lang="en-US" dirty="0"/>
              <a:t>Click to Edit</a:t>
            </a:r>
          </a:p>
        </p:txBody>
      </p:sp>
      <p:sp>
        <p:nvSpPr>
          <p:cNvPr id="2" name="Text Placeholder 8">
            <a:extLst>
              <a:ext uri="{FF2B5EF4-FFF2-40B4-BE49-F238E27FC236}">
                <a16:creationId xmlns:a16="http://schemas.microsoft.com/office/drawing/2014/main" id="{B52CEA35-71F0-34D4-C8B4-40D6535C0F03}"/>
              </a:ext>
            </a:extLst>
          </p:cNvPr>
          <p:cNvSpPr>
            <a:spLocks noGrp="1"/>
          </p:cNvSpPr>
          <p:nvPr>
            <p:ph type="body" sz="quarter" idx="20" hasCustomPrompt="1"/>
          </p:nvPr>
        </p:nvSpPr>
        <p:spPr>
          <a:xfrm>
            <a:off x="457200" y="1756217"/>
            <a:ext cx="10896600" cy="411225"/>
          </a:xfrm>
        </p:spPr>
        <p:txBody>
          <a:bodyPr anchor="b"/>
          <a:lstStyle>
            <a:lvl1pPr>
              <a:defRPr sz="2400" b="1" i="0">
                <a:solidFill>
                  <a:schemeClr val="bg2"/>
                </a:solidFill>
                <a:latin typeface="Arial" panose="020B0604020202020204" pitchFamily="34" charset="0"/>
                <a:cs typeface="Arial" panose="020B0604020202020204" pitchFamily="34" charset="0"/>
              </a:defRPr>
            </a:lvl1pPr>
          </a:lstStyle>
          <a:p>
            <a:pPr lvl="0"/>
            <a:r>
              <a:rPr lang="en-US" dirty="0"/>
              <a:t>Click to Edit Master Subtitle Style</a:t>
            </a:r>
          </a:p>
        </p:txBody>
      </p:sp>
    </p:spTree>
    <p:extLst>
      <p:ext uri="{BB962C8B-B14F-4D97-AF65-F5344CB8AC3E}">
        <p14:creationId xmlns:p14="http://schemas.microsoft.com/office/powerpoint/2010/main" val="4094264949"/>
      </p:ext>
    </p:extLst>
  </p:cSld>
  <p:clrMapOvr>
    <a:masterClrMapping/>
  </p:clrMapOvr>
  <p:extLst>
    <p:ext uri="{DCECCB84-F9BA-43D5-87BE-67443E8EF086}">
      <p15:sldGuideLst xmlns:p15="http://schemas.microsoft.com/office/powerpoint/2012/main">
        <p15:guide id="1" orient="horz" pos="1368">
          <p15:clr>
            <a:srgbClr val="FBAE40"/>
          </p15:clr>
        </p15:guide>
        <p15:guide id="2" orient="horz" pos="1728">
          <p15:clr>
            <a:srgbClr val="FBAE40"/>
          </p15:clr>
        </p15:guide>
        <p15:guide id="3" orient="horz" pos="2098">
          <p15:clr>
            <a:srgbClr val="FBAE40"/>
          </p15:clr>
        </p15:guide>
        <p15:guide id="4" orient="horz" pos="2448">
          <p15:clr>
            <a:srgbClr val="FBAE40"/>
          </p15:clr>
        </p15:guide>
        <p15:guide id="5" orient="horz" pos="2832">
          <p15:clr>
            <a:srgbClr val="FBAE40"/>
          </p15:clr>
        </p15:guide>
        <p15:guide id="6" orient="horz" pos="3198">
          <p15:clr>
            <a:srgbClr val="FBAE40"/>
          </p15:clr>
        </p15:guide>
        <p15:guide id="7" orient="horz" pos="3566">
          <p15:clr>
            <a:srgbClr val="FBAE40"/>
          </p15:clr>
        </p15:guide>
        <p15:guide id="8" orient="horz" pos="1461">
          <p15:clr>
            <a:srgbClr val="FBAE40"/>
          </p15:clr>
        </p15:guide>
        <p15:guide id="9" orient="horz" pos="1829">
          <p15:clr>
            <a:srgbClr val="FBAE40"/>
          </p15:clr>
        </p15:guide>
        <p15:guide id="10" orient="horz" pos="2194">
          <p15:clr>
            <a:srgbClr val="FBAE40"/>
          </p15:clr>
        </p15:guide>
        <p15:guide id="11" orient="horz" pos="2568">
          <p15:clr>
            <a:srgbClr val="FBAE40"/>
          </p15:clr>
        </p15:guide>
        <p15:guide id="12" orient="horz" pos="2952">
          <p15:clr>
            <a:srgbClr val="FBAE40"/>
          </p15:clr>
        </p15:guide>
        <p15:guide id="13" orient="horz" pos="3295">
          <p15:clr>
            <a:srgbClr val="FBAE40"/>
          </p15:clr>
        </p15:guide>
        <p15:guide id="14" orient="horz" pos="3662">
          <p15:clr>
            <a:srgbClr val="FBAE40"/>
          </p15:clr>
        </p15:guide>
        <p15:guide id="15" orient="horz" pos="384">
          <p15:clr>
            <a:srgbClr val="FBAE40"/>
          </p15:clr>
        </p15:guide>
        <p15:guide id="16" pos="782">
          <p15:clr>
            <a:srgbClr val="FBAE40"/>
          </p15:clr>
        </p15:guide>
        <p15:guide id="17" pos="888">
          <p15:clr>
            <a:srgbClr val="FBAE40"/>
          </p15:clr>
        </p15:guide>
        <p15:guide id="18" pos="1383">
          <p15:clr>
            <a:srgbClr val="FBAE40"/>
          </p15:clr>
        </p15:guide>
        <p15:guide id="19" pos="1488">
          <p15:clr>
            <a:srgbClr val="FBAE40"/>
          </p15:clr>
        </p15:guide>
        <p15:guide id="20" pos="2090">
          <p15:clr>
            <a:srgbClr val="FBAE40"/>
          </p15:clr>
        </p15:guide>
        <p15:guide id="21" pos="1985">
          <p15:clr>
            <a:srgbClr val="FBAE40"/>
          </p15:clr>
        </p15:guide>
        <p15:guide id="22" pos="2691">
          <p15:clr>
            <a:srgbClr val="FBAE40"/>
          </p15:clr>
        </p15:guide>
        <p15:guide id="23" pos="3291">
          <p15:clr>
            <a:srgbClr val="FBAE40"/>
          </p15:clr>
        </p15:guide>
        <p15:guide id="24" pos="2585">
          <p15:clr>
            <a:srgbClr val="FBAE40"/>
          </p15:clr>
        </p15:guide>
        <p15:guide id="25" pos="3185">
          <p15:clr>
            <a:srgbClr val="FBAE40"/>
          </p15:clr>
        </p15:guide>
        <p15:guide id="26" pos="3786">
          <p15:clr>
            <a:srgbClr val="FBAE40"/>
          </p15:clr>
        </p15:guide>
        <p15:guide id="27" pos="3893">
          <p15:clr>
            <a:srgbClr val="FBAE40"/>
          </p15:clr>
        </p15:guide>
        <p15:guide id="28" pos="4386">
          <p15:clr>
            <a:srgbClr val="FBAE40"/>
          </p15:clr>
        </p15:guide>
        <p15:guide id="29" pos="4493">
          <p15:clr>
            <a:srgbClr val="FBAE40"/>
          </p15:clr>
        </p15:guide>
        <p15:guide id="30" pos="4989">
          <p15:clr>
            <a:srgbClr val="FBAE40"/>
          </p15:clr>
        </p15:guide>
        <p15:guide id="31" pos="5093">
          <p15:clr>
            <a:srgbClr val="FBAE40"/>
          </p15:clr>
        </p15:guide>
        <p15:guide id="32" pos="5588">
          <p15:clr>
            <a:srgbClr val="FBAE40"/>
          </p15:clr>
        </p15:guide>
        <p15:guide id="33" pos="5696">
          <p15:clr>
            <a:srgbClr val="FBAE40"/>
          </p15:clr>
        </p15:guide>
        <p15:guide id="34" pos="6189">
          <p15:clr>
            <a:srgbClr val="FBAE40"/>
          </p15:clr>
        </p15:guide>
        <p15:guide id="35" pos="6296">
          <p15:clr>
            <a:srgbClr val="FBAE40"/>
          </p15:clr>
        </p15:guide>
        <p15:guide id="36" pos="6791">
          <p15:clr>
            <a:srgbClr val="FBAE40"/>
          </p15:clr>
        </p15:guide>
        <p15:guide id="37" pos="6897">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meline_6 Box">
    <p:spTree>
      <p:nvGrpSpPr>
        <p:cNvPr id="1" name=""/>
        <p:cNvGrpSpPr/>
        <p:nvPr/>
      </p:nvGrpSpPr>
      <p:grpSpPr>
        <a:xfrm>
          <a:off x="0" y="0"/>
          <a:ext cx="0" cy="0"/>
          <a:chOff x="0" y="0"/>
          <a:chExt cx="0" cy="0"/>
        </a:xfrm>
      </p:grpSpPr>
      <p:pic>
        <p:nvPicPr>
          <p:cNvPr id="10" name="Right Corner Curve">
            <a:extLst>
              <a:ext uri="{FF2B5EF4-FFF2-40B4-BE49-F238E27FC236}">
                <a16:creationId xmlns:a16="http://schemas.microsoft.com/office/drawing/2014/main" id="{DDAFCFBC-CEC3-8311-41A7-EC2732A63F3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3" name="Footer Placeholder 2">
            <a:extLst>
              <a:ext uri="{FF2B5EF4-FFF2-40B4-BE49-F238E27FC236}">
                <a16:creationId xmlns:a16="http://schemas.microsoft.com/office/drawing/2014/main" id="{0D8B9F1F-57B9-47E1-B28A-C2329A70607D}"/>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4" name="Slide Number Placeholder 3">
            <a:extLst>
              <a:ext uri="{FF2B5EF4-FFF2-40B4-BE49-F238E27FC236}">
                <a16:creationId xmlns:a16="http://schemas.microsoft.com/office/drawing/2014/main" id="{D662B920-57E6-66F9-A3DE-56A0155EC802}"/>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78" name="Rectangle 77">
            <a:extLst>
              <a:ext uri="{FF2B5EF4-FFF2-40B4-BE49-F238E27FC236}">
                <a16:creationId xmlns:a16="http://schemas.microsoft.com/office/drawing/2014/main" id="{EDE10D60-02D2-528F-031E-1A1DB5BE7AF7}"/>
              </a:ext>
            </a:extLst>
          </p:cNvPr>
          <p:cNvSpPr/>
          <p:nvPr userDrawn="1"/>
        </p:nvSpPr>
        <p:spPr>
          <a:xfrm>
            <a:off x="8965197" y="1773920"/>
            <a:ext cx="2594704" cy="202959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0" name="Right Corner Curve">
            <a:extLst>
              <a:ext uri="{FF2B5EF4-FFF2-40B4-BE49-F238E27FC236}">
                <a16:creationId xmlns:a16="http://schemas.microsoft.com/office/drawing/2014/main" id="{B7B4A21A-74BB-C56E-5301-F09F948F525D}"/>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10328583" y="2572198"/>
            <a:ext cx="1292016" cy="1170618"/>
          </a:xfrm>
          <a:prstGeom prst="rect">
            <a:avLst/>
          </a:prstGeom>
          <a:noFill/>
        </p:spPr>
      </p:pic>
      <p:sp>
        <p:nvSpPr>
          <p:cNvPr id="82" name="Rectangle 81">
            <a:extLst>
              <a:ext uri="{FF2B5EF4-FFF2-40B4-BE49-F238E27FC236}">
                <a16:creationId xmlns:a16="http://schemas.microsoft.com/office/drawing/2014/main" id="{DB404B8C-7643-65F5-4A7B-F314B67AB775}"/>
              </a:ext>
            </a:extLst>
          </p:cNvPr>
          <p:cNvSpPr/>
          <p:nvPr userDrawn="1"/>
        </p:nvSpPr>
        <p:spPr>
          <a:xfrm>
            <a:off x="6192814" y="1773920"/>
            <a:ext cx="2594704" cy="202959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4" name="Right Corner Curve">
            <a:extLst>
              <a:ext uri="{FF2B5EF4-FFF2-40B4-BE49-F238E27FC236}">
                <a16:creationId xmlns:a16="http://schemas.microsoft.com/office/drawing/2014/main" id="{7EF6518C-1CC3-A1C0-11EE-2D4B8878D90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7556200" y="2572198"/>
            <a:ext cx="1292016" cy="1170618"/>
          </a:xfrm>
          <a:prstGeom prst="rect">
            <a:avLst/>
          </a:prstGeom>
          <a:noFill/>
        </p:spPr>
      </p:pic>
      <p:sp>
        <p:nvSpPr>
          <p:cNvPr id="86" name="Rectangle 85">
            <a:extLst>
              <a:ext uri="{FF2B5EF4-FFF2-40B4-BE49-F238E27FC236}">
                <a16:creationId xmlns:a16="http://schemas.microsoft.com/office/drawing/2014/main" id="{3D28C5E2-7AD4-8ABE-6B4D-4D9F7B54E889}"/>
              </a:ext>
            </a:extLst>
          </p:cNvPr>
          <p:cNvSpPr/>
          <p:nvPr userDrawn="1"/>
        </p:nvSpPr>
        <p:spPr>
          <a:xfrm>
            <a:off x="3420431" y="1773920"/>
            <a:ext cx="2594704" cy="202959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8" name="Right Corner Curve">
            <a:extLst>
              <a:ext uri="{FF2B5EF4-FFF2-40B4-BE49-F238E27FC236}">
                <a16:creationId xmlns:a16="http://schemas.microsoft.com/office/drawing/2014/main" id="{42E2ED5C-0203-5533-861E-C51150E4F3A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4783817" y="2572198"/>
            <a:ext cx="1292016" cy="1170618"/>
          </a:xfrm>
          <a:prstGeom prst="rect">
            <a:avLst/>
          </a:prstGeom>
          <a:noFill/>
        </p:spPr>
      </p:pic>
      <p:sp>
        <p:nvSpPr>
          <p:cNvPr id="90" name="Rectangle 89">
            <a:extLst>
              <a:ext uri="{FF2B5EF4-FFF2-40B4-BE49-F238E27FC236}">
                <a16:creationId xmlns:a16="http://schemas.microsoft.com/office/drawing/2014/main" id="{4FB73C04-EF4F-8B9E-B159-D0014B47963C}"/>
              </a:ext>
            </a:extLst>
          </p:cNvPr>
          <p:cNvSpPr/>
          <p:nvPr userDrawn="1"/>
        </p:nvSpPr>
        <p:spPr>
          <a:xfrm>
            <a:off x="638320" y="1773920"/>
            <a:ext cx="2594704" cy="202959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2" name="Right Corner Curve">
            <a:extLst>
              <a:ext uri="{FF2B5EF4-FFF2-40B4-BE49-F238E27FC236}">
                <a16:creationId xmlns:a16="http://schemas.microsoft.com/office/drawing/2014/main" id="{1DEF2655-4851-F13F-E1C7-CE22C3A0852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2142739" y="2713231"/>
            <a:ext cx="1009951" cy="1170618"/>
          </a:xfrm>
          <a:prstGeom prst="rect">
            <a:avLst/>
          </a:prstGeom>
          <a:noFill/>
        </p:spPr>
      </p:pic>
      <p:sp>
        <p:nvSpPr>
          <p:cNvPr id="5" name="Rectangle 4">
            <a:extLst>
              <a:ext uri="{FF2B5EF4-FFF2-40B4-BE49-F238E27FC236}">
                <a16:creationId xmlns:a16="http://schemas.microsoft.com/office/drawing/2014/main" id="{73DC020F-9326-CCFF-D66E-3FC07484E4DC}"/>
              </a:ext>
            </a:extLst>
          </p:cNvPr>
          <p:cNvSpPr/>
          <p:nvPr userDrawn="1"/>
        </p:nvSpPr>
        <p:spPr>
          <a:xfrm>
            <a:off x="2059204" y="4427189"/>
            <a:ext cx="2594704" cy="202959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Right Corner Curve">
            <a:extLst>
              <a:ext uri="{FF2B5EF4-FFF2-40B4-BE49-F238E27FC236}">
                <a16:creationId xmlns:a16="http://schemas.microsoft.com/office/drawing/2014/main" id="{76AFB3AF-8985-11F1-5DD1-7F5EB1CD71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3422590" y="5225467"/>
            <a:ext cx="1292016" cy="1170618"/>
          </a:xfrm>
          <a:prstGeom prst="rect">
            <a:avLst/>
          </a:prstGeom>
          <a:noFill/>
        </p:spPr>
      </p:pic>
      <p:sp>
        <p:nvSpPr>
          <p:cNvPr id="9" name="Rectangle 8">
            <a:extLst>
              <a:ext uri="{FF2B5EF4-FFF2-40B4-BE49-F238E27FC236}">
                <a16:creationId xmlns:a16="http://schemas.microsoft.com/office/drawing/2014/main" id="{0884BB17-69C6-ADC8-CD95-76DB7EAEBD05}"/>
              </a:ext>
            </a:extLst>
          </p:cNvPr>
          <p:cNvSpPr/>
          <p:nvPr userDrawn="1"/>
        </p:nvSpPr>
        <p:spPr>
          <a:xfrm>
            <a:off x="7544314" y="4427189"/>
            <a:ext cx="2594704" cy="202959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Right Corner Curve">
            <a:extLst>
              <a:ext uri="{FF2B5EF4-FFF2-40B4-BE49-F238E27FC236}">
                <a16:creationId xmlns:a16="http://schemas.microsoft.com/office/drawing/2014/main" id="{53DDAB90-1195-ED3B-A3B1-6B466CB9E2A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8907700" y="5225467"/>
            <a:ext cx="1292016" cy="1170618"/>
          </a:xfrm>
          <a:prstGeom prst="rect">
            <a:avLst/>
          </a:prstGeom>
          <a:noFill/>
        </p:spPr>
      </p:pic>
      <p:cxnSp>
        <p:nvCxnSpPr>
          <p:cNvPr id="21" name="Straight Connector 20">
            <a:extLst>
              <a:ext uri="{FF2B5EF4-FFF2-40B4-BE49-F238E27FC236}">
                <a16:creationId xmlns:a16="http://schemas.microsoft.com/office/drawing/2014/main" id="{272B0A20-C84D-1EEA-AD17-A6E2E6DD5EDC}"/>
              </a:ext>
            </a:extLst>
          </p:cNvPr>
          <p:cNvCxnSpPr>
            <a:cxnSpLocks/>
          </p:cNvCxnSpPr>
          <p:nvPr userDrawn="1"/>
        </p:nvCxnSpPr>
        <p:spPr>
          <a:xfrm>
            <a:off x="1935672" y="3983321"/>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FEF7671-2917-9187-AD97-8AD0C925E9A4}"/>
              </a:ext>
            </a:extLst>
          </p:cNvPr>
          <p:cNvCxnSpPr>
            <a:cxnSpLocks/>
          </p:cNvCxnSpPr>
          <p:nvPr userDrawn="1"/>
        </p:nvCxnSpPr>
        <p:spPr>
          <a:xfrm>
            <a:off x="4717783" y="3983321"/>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817D5D6-3094-A22A-DB52-67C8761AEC89}"/>
              </a:ext>
            </a:extLst>
          </p:cNvPr>
          <p:cNvCxnSpPr>
            <a:cxnSpLocks/>
          </p:cNvCxnSpPr>
          <p:nvPr userDrawn="1"/>
        </p:nvCxnSpPr>
        <p:spPr>
          <a:xfrm>
            <a:off x="7490166" y="3979059"/>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B1FF0F-341A-6DB7-5A5C-0FF9EF11E74C}"/>
              </a:ext>
            </a:extLst>
          </p:cNvPr>
          <p:cNvCxnSpPr>
            <a:cxnSpLocks/>
          </p:cNvCxnSpPr>
          <p:nvPr userDrawn="1"/>
        </p:nvCxnSpPr>
        <p:spPr>
          <a:xfrm>
            <a:off x="10262549" y="3979059"/>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B8B899B-78FE-1C5E-B084-EB1563816DC8}"/>
              </a:ext>
            </a:extLst>
          </p:cNvPr>
          <p:cNvCxnSpPr>
            <a:cxnSpLocks/>
          </p:cNvCxnSpPr>
          <p:nvPr userDrawn="1"/>
        </p:nvCxnSpPr>
        <p:spPr>
          <a:xfrm>
            <a:off x="457200" y="4132644"/>
            <a:ext cx="10896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0D20F0A-92D8-6BAA-10CF-C20FCAC00773}"/>
              </a:ext>
            </a:extLst>
          </p:cNvPr>
          <p:cNvCxnSpPr>
            <a:cxnSpLocks/>
          </p:cNvCxnSpPr>
          <p:nvPr userDrawn="1"/>
        </p:nvCxnSpPr>
        <p:spPr>
          <a:xfrm>
            <a:off x="3356556" y="4135721"/>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A0B14E9-F6C6-D3C3-A4D0-15CA9AE5CFEF}"/>
              </a:ext>
            </a:extLst>
          </p:cNvPr>
          <p:cNvCxnSpPr>
            <a:cxnSpLocks/>
          </p:cNvCxnSpPr>
          <p:nvPr userDrawn="1"/>
        </p:nvCxnSpPr>
        <p:spPr>
          <a:xfrm>
            <a:off x="8841666" y="4135721"/>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6EE4586B-7909-3AC0-E010-6778C0F36559}"/>
              </a:ext>
            </a:extLst>
          </p:cNvPr>
          <p:cNvSpPr>
            <a:spLocks noGrp="1"/>
          </p:cNvSpPr>
          <p:nvPr>
            <p:ph type="title" hasCustomPrompt="1"/>
          </p:nvPr>
        </p:nvSpPr>
        <p:spPr>
          <a:xfrm>
            <a:off x="457200" y="835126"/>
            <a:ext cx="10896600" cy="742071"/>
          </a:xfrm>
        </p:spPr>
        <p:txBody>
          <a:bodyPr anchor="b"/>
          <a:lstStyle>
            <a:lvl1pPr>
              <a:defRPr sz="4400">
                <a:latin typeface="Baskerville Old Face" panose="02020602080505020303" pitchFamily="18" charset="0"/>
              </a:defRPr>
            </a:lvl1pPr>
          </a:lstStyle>
          <a:p>
            <a:r>
              <a:rPr lang="en-US" dirty="0"/>
              <a:t>Click to Edit Master Title Style</a:t>
            </a:r>
          </a:p>
        </p:txBody>
      </p:sp>
      <p:sp>
        <p:nvSpPr>
          <p:cNvPr id="15" name="Content Placeholder 2">
            <a:extLst>
              <a:ext uri="{FF2B5EF4-FFF2-40B4-BE49-F238E27FC236}">
                <a16:creationId xmlns:a16="http://schemas.microsoft.com/office/drawing/2014/main" id="{19E6074B-9288-2DDC-FCC1-998D79B818DE}"/>
              </a:ext>
            </a:extLst>
          </p:cNvPr>
          <p:cNvSpPr>
            <a:spLocks noGrp="1"/>
          </p:cNvSpPr>
          <p:nvPr>
            <p:ph idx="1" hasCustomPrompt="1"/>
          </p:nvPr>
        </p:nvSpPr>
        <p:spPr>
          <a:xfrm>
            <a:off x="747183" y="2399052"/>
            <a:ext cx="2376977" cy="1289726"/>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p:txBody>
      </p:sp>
      <p:sp>
        <p:nvSpPr>
          <p:cNvPr id="16" name="Content Placeholder 2">
            <a:extLst>
              <a:ext uri="{FF2B5EF4-FFF2-40B4-BE49-F238E27FC236}">
                <a16:creationId xmlns:a16="http://schemas.microsoft.com/office/drawing/2014/main" id="{7B01B04D-EB2C-E176-9BEB-55199B00701C}"/>
              </a:ext>
            </a:extLst>
          </p:cNvPr>
          <p:cNvSpPr>
            <a:spLocks noGrp="1"/>
          </p:cNvSpPr>
          <p:nvPr>
            <p:ph idx="16" hasCustomPrompt="1"/>
          </p:nvPr>
        </p:nvSpPr>
        <p:spPr>
          <a:xfrm>
            <a:off x="745641" y="1921085"/>
            <a:ext cx="2376977" cy="330801"/>
          </a:xfrm>
        </p:spPr>
        <p:txBody>
          <a:bodyPr anchor="b">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p:txBody>
      </p:sp>
      <p:sp>
        <p:nvSpPr>
          <p:cNvPr id="17" name="Content Placeholder 2">
            <a:extLst>
              <a:ext uri="{FF2B5EF4-FFF2-40B4-BE49-F238E27FC236}">
                <a16:creationId xmlns:a16="http://schemas.microsoft.com/office/drawing/2014/main" id="{C887A5F3-5B7A-D860-F727-5FA3CEA35F85}"/>
              </a:ext>
            </a:extLst>
          </p:cNvPr>
          <p:cNvSpPr>
            <a:spLocks noGrp="1"/>
          </p:cNvSpPr>
          <p:nvPr>
            <p:ph idx="17" hasCustomPrompt="1"/>
          </p:nvPr>
        </p:nvSpPr>
        <p:spPr>
          <a:xfrm>
            <a:off x="3536878" y="2399052"/>
            <a:ext cx="2376977" cy="1289726"/>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p:txBody>
      </p:sp>
      <p:sp>
        <p:nvSpPr>
          <p:cNvPr id="18" name="Content Placeholder 2">
            <a:extLst>
              <a:ext uri="{FF2B5EF4-FFF2-40B4-BE49-F238E27FC236}">
                <a16:creationId xmlns:a16="http://schemas.microsoft.com/office/drawing/2014/main" id="{AB94284B-5060-81F1-868F-A66CF90C2918}"/>
              </a:ext>
            </a:extLst>
          </p:cNvPr>
          <p:cNvSpPr>
            <a:spLocks noGrp="1"/>
          </p:cNvSpPr>
          <p:nvPr>
            <p:ph idx="18" hasCustomPrompt="1"/>
          </p:nvPr>
        </p:nvSpPr>
        <p:spPr>
          <a:xfrm>
            <a:off x="3535336" y="1921085"/>
            <a:ext cx="2376977" cy="330801"/>
          </a:xfrm>
        </p:spPr>
        <p:txBody>
          <a:bodyPr anchor="b">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p:txBody>
      </p:sp>
      <p:sp>
        <p:nvSpPr>
          <p:cNvPr id="19" name="Content Placeholder 2">
            <a:extLst>
              <a:ext uri="{FF2B5EF4-FFF2-40B4-BE49-F238E27FC236}">
                <a16:creationId xmlns:a16="http://schemas.microsoft.com/office/drawing/2014/main" id="{5AE52FCA-CE87-C2F7-0637-496C962931F7}"/>
              </a:ext>
            </a:extLst>
          </p:cNvPr>
          <p:cNvSpPr>
            <a:spLocks noGrp="1"/>
          </p:cNvSpPr>
          <p:nvPr>
            <p:ph idx="19" hasCustomPrompt="1"/>
          </p:nvPr>
        </p:nvSpPr>
        <p:spPr>
          <a:xfrm>
            <a:off x="6295576" y="2399052"/>
            <a:ext cx="2376977" cy="1289726"/>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p:txBody>
      </p:sp>
      <p:sp>
        <p:nvSpPr>
          <p:cNvPr id="20" name="Content Placeholder 2">
            <a:extLst>
              <a:ext uri="{FF2B5EF4-FFF2-40B4-BE49-F238E27FC236}">
                <a16:creationId xmlns:a16="http://schemas.microsoft.com/office/drawing/2014/main" id="{1E67C259-AB29-7C77-AC7E-8DFB9DA3258E}"/>
              </a:ext>
            </a:extLst>
          </p:cNvPr>
          <p:cNvSpPr>
            <a:spLocks noGrp="1"/>
          </p:cNvSpPr>
          <p:nvPr>
            <p:ph idx="20" hasCustomPrompt="1"/>
          </p:nvPr>
        </p:nvSpPr>
        <p:spPr>
          <a:xfrm>
            <a:off x="6294034" y="1921085"/>
            <a:ext cx="2376977" cy="330801"/>
          </a:xfrm>
        </p:spPr>
        <p:txBody>
          <a:bodyPr anchor="b">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p:txBody>
      </p:sp>
      <p:sp>
        <p:nvSpPr>
          <p:cNvPr id="28" name="Content Placeholder 2">
            <a:extLst>
              <a:ext uri="{FF2B5EF4-FFF2-40B4-BE49-F238E27FC236}">
                <a16:creationId xmlns:a16="http://schemas.microsoft.com/office/drawing/2014/main" id="{838A893B-159C-B049-7340-48ADD473FEB5}"/>
              </a:ext>
            </a:extLst>
          </p:cNvPr>
          <p:cNvSpPr>
            <a:spLocks noGrp="1"/>
          </p:cNvSpPr>
          <p:nvPr>
            <p:ph idx="21" hasCustomPrompt="1"/>
          </p:nvPr>
        </p:nvSpPr>
        <p:spPr>
          <a:xfrm>
            <a:off x="9069772" y="2399052"/>
            <a:ext cx="2376977" cy="1289726"/>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p:txBody>
      </p:sp>
      <p:sp>
        <p:nvSpPr>
          <p:cNvPr id="29" name="Content Placeholder 2">
            <a:extLst>
              <a:ext uri="{FF2B5EF4-FFF2-40B4-BE49-F238E27FC236}">
                <a16:creationId xmlns:a16="http://schemas.microsoft.com/office/drawing/2014/main" id="{8C5D975E-3BBD-9C8F-B6B5-37301BB67A4C}"/>
              </a:ext>
            </a:extLst>
          </p:cNvPr>
          <p:cNvSpPr>
            <a:spLocks noGrp="1"/>
          </p:cNvSpPr>
          <p:nvPr>
            <p:ph idx="22" hasCustomPrompt="1"/>
          </p:nvPr>
        </p:nvSpPr>
        <p:spPr>
          <a:xfrm>
            <a:off x="9068230" y="1921085"/>
            <a:ext cx="2376977" cy="330801"/>
          </a:xfrm>
        </p:spPr>
        <p:txBody>
          <a:bodyPr anchor="b">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p:txBody>
      </p:sp>
      <p:sp>
        <p:nvSpPr>
          <p:cNvPr id="30" name="Content Placeholder 2">
            <a:extLst>
              <a:ext uri="{FF2B5EF4-FFF2-40B4-BE49-F238E27FC236}">
                <a16:creationId xmlns:a16="http://schemas.microsoft.com/office/drawing/2014/main" id="{A74F9A3F-EECE-0BB8-0A41-A82A792B5814}"/>
              </a:ext>
            </a:extLst>
          </p:cNvPr>
          <p:cNvSpPr>
            <a:spLocks noGrp="1"/>
          </p:cNvSpPr>
          <p:nvPr>
            <p:ph idx="23" hasCustomPrompt="1"/>
          </p:nvPr>
        </p:nvSpPr>
        <p:spPr>
          <a:xfrm>
            <a:off x="2168067" y="5037872"/>
            <a:ext cx="2376977" cy="1289726"/>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p:txBody>
      </p:sp>
      <p:sp>
        <p:nvSpPr>
          <p:cNvPr id="31" name="Content Placeholder 2">
            <a:extLst>
              <a:ext uri="{FF2B5EF4-FFF2-40B4-BE49-F238E27FC236}">
                <a16:creationId xmlns:a16="http://schemas.microsoft.com/office/drawing/2014/main" id="{D3E4DFD3-F15C-4199-BEFA-6B93EBF08CF0}"/>
              </a:ext>
            </a:extLst>
          </p:cNvPr>
          <p:cNvSpPr>
            <a:spLocks noGrp="1"/>
          </p:cNvSpPr>
          <p:nvPr>
            <p:ph idx="24" hasCustomPrompt="1"/>
          </p:nvPr>
        </p:nvSpPr>
        <p:spPr>
          <a:xfrm>
            <a:off x="2166525" y="4559905"/>
            <a:ext cx="2376977" cy="330801"/>
          </a:xfrm>
        </p:spPr>
        <p:txBody>
          <a:bodyPr anchor="b">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p:txBody>
      </p:sp>
      <p:sp>
        <p:nvSpPr>
          <p:cNvPr id="32" name="Content Placeholder 2">
            <a:extLst>
              <a:ext uri="{FF2B5EF4-FFF2-40B4-BE49-F238E27FC236}">
                <a16:creationId xmlns:a16="http://schemas.microsoft.com/office/drawing/2014/main" id="{9DA2ACA8-A219-213E-9CB8-1199878AAA13}"/>
              </a:ext>
            </a:extLst>
          </p:cNvPr>
          <p:cNvSpPr>
            <a:spLocks noGrp="1"/>
          </p:cNvSpPr>
          <p:nvPr>
            <p:ph idx="25" hasCustomPrompt="1"/>
          </p:nvPr>
        </p:nvSpPr>
        <p:spPr>
          <a:xfrm>
            <a:off x="7654467" y="5037872"/>
            <a:ext cx="2376977" cy="1289726"/>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p:txBody>
      </p:sp>
      <p:sp>
        <p:nvSpPr>
          <p:cNvPr id="33" name="Content Placeholder 2">
            <a:extLst>
              <a:ext uri="{FF2B5EF4-FFF2-40B4-BE49-F238E27FC236}">
                <a16:creationId xmlns:a16="http://schemas.microsoft.com/office/drawing/2014/main" id="{E6D184DF-3BED-A949-986F-77C229BEE564}"/>
              </a:ext>
            </a:extLst>
          </p:cNvPr>
          <p:cNvSpPr>
            <a:spLocks noGrp="1"/>
          </p:cNvSpPr>
          <p:nvPr>
            <p:ph idx="26" hasCustomPrompt="1"/>
          </p:nvPr>
        </p:nvSpPr>
        <p:spPr>
          <a:xfrm>
            <a:off x="7652925" y="4559905"/>
            <a:ext cx="2376977" cy="330801"/>
          </a:xfrm>
        </p:spPr>
        <p:txBody>
          <a:bodyPr anchor="b">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p:txBody>
      </p:sp>
    </p:spTree>
    <p:extLst>
      <p:ext uri="{BB962C8B-B14F-4D97-AF65-F5344CB8AC3E}">
        <p14:creationId xmlns:p14="http://schemas.microsoft.com/office/powerpoint/2010/main" val="3597111813"/>
      </p:ext>
    </p:extLst>
  </p:cSld>
  <p:clrMapOvr>
    <a:masterClrMapping/>
  </p:clrMapOvr>
  <p:extLst>
    <p:ext uri="{DCECCB84-F9BA-43D5-87BE-67443E8EF086}">
      <p15:sldGuideLst xmlns:p15="http://schemas.microsoft.com/office/powerpoint/2012/main">
        <p15:guide id="1" orient="horz" pos="1368">
          <p15:clr>
            <a:srgbClr val="FBAE40"/>
          </p15:clr>
        </p15:guide>
        <p15:guide id="2" orient="horz" pos="1728">
          <p15:clr>
            <a:srgbClr val="FBAE40"/>
          </p15:clr>
        </p15:guide>
        <p15:guide id="3" orient="horz" pos="2098">
          <p15:clr>
            <a:srgbClr val="FBAE40"/>
          </p15:clr>
        </p15:guide>
        <p15:guide id="4" orient="horz" pos="2448">
          <p15:clr>
            <a:srgbClr val="FBAE40"/>
          </p15:clr>
        </p15:guide>
        <p15:guide id="5" orient="horz" pos="2832">
          <p15:clr>
            <a:srgbClr val="FBAE40"/>
          </p15:clr>
        </p15:guide>
        <p15:guide id="6" orient="horz" pos="3198">
          <p15:clr>
            <a:srgbClr val="FBAE40"/>
          </p15:clr>
        </p15:guide>
        <p15:guide id="7" orient="horz" pos="3566">
          <p15:clr>
            <a:srgbClr val="FBAE40"/>
          </p15:clr>
        </p15:guide>
        <p15:guide id="8" orient="horz" pos="1461">
          <p15:clr>
            <a:srgbClr val="FBAE40"/>
          </p15:clr>
        </p15:guide>
        <p15:guide id="9" orient="horz" pos="1829">
          <p15:clr>
            <a:srgbClr val="FBAE40"/>
          </p15:clr>
        </p15:guide>
        <p15:guide id="10" orient="horz" pos="2194">
          <p15:clr>
            <a:srgbClr val="FBAE40"/>
          </p15:clr>
        </p15:guide>
        <p15:guide id="11" orient="horz" pos="2568">
          <p15:clr>
            <a:srgbClr val="FBAE40"/>
          </p15:clr>
        </p15:guide>
        <p15:guide id="12" orient="horz" pos="2952">
          <p15:clr>
            <a:srgbClr val="FBAE40"/>
          </p15:clr>
        </p15:guide>
        <p15:guide id="13" orient="horz" pos="3295">
          <p15:clr>
            <a:srgbClr val="FBAE40"/>
          </p15:clr>
        </p15:guide>
        <p15:guide id="14" orient="horz" pos="3662">
          <p15:clr>
            <a:srgbClr val="FBAE40"/>
          </p15:clr>
        </p15:guide>
        <p15:guide id="15" orient="horz" pos="384">
          <p15:clr>
            <a:srgbClr val="FBAE40"/>
          </p15:clr>
        </p15:guide>
        <p15:guide id="16" pos="782">
          <p15:clr>
            <a:srgbClr val="FBAE40"/>
          </p15:clr>
        </p15:guide>
        <p15:guide id="17" pos="888">
          <p15:clr>
            <a:srgbClr val="FBAE40"/>
          </p15:clr>
        </p15:guide>
        <p15:guide id="18" pos="1383">
          <p15:clr>
            <a:srgbClr val="FBAE40"/>
          </p15:clr>
        </p15:guide>
        <p15:guide id="19" pos="1488">
          <p15:clr>
            <a:srgbClr val="FBAE40"/>
          </p15:clr>
        </p15:guide>
        <p15:guide id="20" pos="2090">
          <p15:clr>
            <a:srgbClr val="FBAE40"/>
          </p15:clr>
        </p15:guide>
        <p15:guide id="21" pos="1985">
          <p15:clr>
            <a:srgbClr val="FBAE40"/>
          </p15:clr>
        </p15:guide>
        <p15:guide id="22" pos="2691">
          <p15:clr>
            <a:srgbClr val="FBAE40"/>
          </p15:clr>
        </p15:guide>
        <p15:guide id="23" pos="3291">
          <p15:clr>
            <a:srgbClr val="FBAE40"/>
          </p15:clr>
        </p15:guide>
        <p15:guide id="24" pos="2585">
          <p15:clr>
            <a:srgbClr val="FBAE40"/>
          </p15:clr>
        </p15:guide>
        <p15:guide id="25" pos="3185">
          <p15:clr>
            <a:srgbClr val="FBAE40"/>
          </p15:clr>
        </p15:guide>
        <p15:guide id="26" pos="3786">
          <p15:clr>
            <a:srgbClr val="FBAE40"/>
          </p15:clr>
        </p15:guide>
        <p15:guide id="27" pos="3893">
          <p15:clr>
            <a:srgbClr val="FBAE40"/>
          </p15:clr>
        </p15:guide>
        <p15:guide id="28" pos="4386">
          <p15:clr>
            <a:srgbClr val="FBAE40"/>
          </p15:clr>
        </p15:guide>
        <p15:guide id="29" pos="4493">
          <p15:clr>
            <a:srgbClr val="FBAE40"/>
          </p15:clr>
        </p15:guide>
        <p15:guide id="30" pos="4989">
          <p15:clr>
            <a:srgbClr val="FBAE40"/>
          </p15:clr>
        </p15:guide>
        <p15:guide id="31" pos="5093">
          <p15:clr>
            <a:srgbClr val="FBAE40"/>
          </p15:clr>
        </p15:guide>
        <p15:guide id="32" pos="5588">
          <p15:clr>
            <a:srgbClr val="FBAE40"/>
          </p15:clr>
        </p15:guide>
        <p15:guide id="33" pos="5696">
          <p15:clr>
            <a:srgbClr val="FBAE40"/>
          </p15:clr>
        </p15:guide>
        <p15:guide id="34" pos="6189">
          <p15:clr>
            <a:srgbClr val="FBAE40"/>
          </p15:clr>
        </p15:guide>
        <p15:guide id="35" pos="6296">
          <p15:clr>
            <a:srgbClr val="FBAE40"/>
          </p15:clr>
        </p15:guide>
        <p15:guide id="36" pos="6791">
          <p15:clr>
            <a:srgbClr val="FBAE40"/>
          </p15:clr>
        </p15:guide>
        <p15:guide id="37" pos="6897">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meline_8 Box">
    <p:spTree>
      <p:nvGrpSpPr>
        <p:cNvPr id="1" name=""/>
        <p:cNvGrpSpPr/>
        <p:nvPr/>
      </p:nvGrpSpPr>
      <p:grpSpPr>
        <a:xfrm>
          <a:off x="0" y="0"/>
          <a:ext cx="0" cy="0"/>
          <a:chOff x="0" y="0"/>
          <a:chExt cx="0" cy="0"/>
        </a:xfrm>
      </p:grpSpPr>
      <p:pic>
        <p:nvPicPr>
          <p:cNvPr id="10" name="Right Corner Curve">
            <a:extLst>
              <a:ext uri="{FF2B5EF4-FFF2-40B4-BE49-F238E27FC236}">
                <a16:creationId xmlns:a16="http://schemas.microsoft.com/office/drawing/2014/main" id="{DDAFCFBC-CEC3-8311-41A7-EC2732A63F3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78" name="Rectangle 77">
            <a:extLst>
              <a:ext uri="{FF2B5EF4-FFF2-40B4-BE49-F238E27FC236}">
                <a16:creationId xmlns:a16="http://schemas.microsoft.com/office/drawing/2014/main" id="{EDE10D60-02D2-528F-031E-1A1DB5BE7AF7}"/>
              </a:ext>
            </a:extLst>
          </p:cNvPr>
          <p:cNvSpPr/>
          <p:nvPr userDrawn="1"/>
        </p:nvSpPr>
        <p:spPr>
          <a:xfrm>
            <a:off x="8965197" y="1687841"/>
            <a:ext cx="2594704" cy="202959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0" name="Right Corner Curve">
            <a:extLst>
              <a:ext uri="{FF2B5EF4-FFF2-40B4-BE49-F238E27FC236}">
                <a16:creationId xmlns:a16="http://schemas.microsoft.com/office/drawing/2014/main" id="{B7B4A21A-74BB-C56E-5301-F09F948F525D}"/>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10328583" y="2486119"/>
            <a:ext cx="1292016" cy="1170618"/>
          </a:xfrm>
          <a:prstGeom prst="rect">
            <a:avLst/>
          </a:prstGeom>
          <a:noFill/>
        </p:spPr>
      </p:pic>
      <p:sp>
        <p:nvSpPr>
          <p:cNvPr id="82" name="Rectangle 81">
            <a:extLst>
              <a:ext uri="{FF2B5EF4-FFF2-40B4-BE49-F238E27FC236}">
                <a16:creationId xmlns:a16="http://schemas.microsoft.com/office/drawing/2014/main" id="{DB404B8C-7643-65F5-4A7B-F314B67AB775}"/>
              </a:ext>
            </a:extLst>
          </p:cNvPr>
          <p:cNvSpPr/>
          <p:nvPr userDrawn="1"/>
        </p:nvSpPr>
        <p:spPr>
          <a:xfrm>
            <a:off x="6192814" y="1687841"/>
            <a:ext cx="2594704" cy="202959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4" name="Right Corner Curve">
            <a:extLst>
              <a:ext uri="{FF2B5EF4-FFF2-40B4-BE49-F238E27FC236}">
                <a16:creationId xmlns:a16="http://schemas.microsoft.com/office/drawing/2014/main" id="{7EF6518C-1CC3-A1C0-11EE-2D4B8878D90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7556200" y="2486119"/>
            <a:ext cx="1292016" cy="1170618"/>
          </a:xfrm>
          <a:prstGeom prst="rect">
            <a:avLst/>
          </a:prstGeom>
          <a:noFill/>
        </p:spPr>
      </p:pic>
      <p:sp>
        <p:nvSpPr>
          <p:cNvPr id="86" name="Rectangle 85">
            <a:extLst>
              <a:ext uri="{FF2B5EF4-FFF2-40B4-BE49-F238E27FC236}">
                <a16:creationId xmlns:a16="http://schemas.microsoft.com/office/drawing/2014/main" id="{3D28C5E2-7AD4-8ABE-6B4D-4D9F7B54E889}"/>
              </a:ext>
            </a:extLst>
          </p:cNvPr>
          <p:cNvSpPr/>
          <p:nvPr userDrawn="1"/>
        </p:nvSpPr>
        <p:spPr>
          <a:xfrm>
            <a:off x="3420431" y="1687841"/>
            <a:ext cx="2594704" cy="202959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8" name="Right Corner Curve">
            <a:extLst>
              <a:ext uri="{FF2B5EF4-FFF2-40B4-BE49-F238E27FC236}">
                <a16:creationId xmlns:a16="http://schemas.microsoft.com/office/drawing/2014/main" id="{42E2ED5C-0203-5533-861E-C51150E4F3A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4783817" y="2486119"/>
            <a:ext cx="1292016" cy="1170618"/>
          </a:xfrm>
          <a:prstGeom prst="rect">
            <a:avLst/>
          </a:prstGeom>
          <a:noFill/>
        </p:spPr>
      </p:pic>
      <p:sp>
        <p:nvSpPr>
          <p:cNvPr id="90" name="Rectangle 89">
            <a:extLst>
              <a:ext uri="{FF2B5EF4-FFF2-40B4-BE49-F238E27FC236}">
                <a16:creationId xmlns:a16="http://schemas.microsoft.com/office/drawing/2014/main" id="{4FB73C04-EF4F-8B9E-B159-D0014B47963C}"/>
              </a:ext>
            </a:extLst>
          </p:cNvPr>
          <p:cNvSpPr/>
          <p:nvPr userDrawn="1"/>
        </p:nvSpPr>
        <p:spPr>
          <a:xfrm>
            <a:off x="638320" y="1687841"/>
            <a:ext cx="2594704" cy="202959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2" name="Right Corner Curve">
            <a:extLst>
              <a:ext uri="{FF2B5EF4-FFF2-40B4-BE49-F238E27FC236}">
                <a16:creationId xmlns:a16="http://schemas.microsoft.com/office/drawing/2014/main" id="{1DEF2655-4851-F13F-E1C7-CE22C3A0852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2142739" y="2627152"/>
            <a:ext cx="1009951" cy="1170618"/>
          </a:xfrm>
          <a:prstGeom prst="rect">
            <a:avLst/>
          </a:prstGeom>
          <a:noFill/>
        </p:spPr>
      </p:pic>
      <p:cxnSp>
        <p:nvCxnSpPr>
          <p:cNvPr id="21" name="Straight Connector 20">
            <a:extLst>
              <a:ext uri="{FF2B5EF4-FFF2-40B4-BE49-F238E27FC236}">
                <a16:creationId xmlns:a16="http://schemas.microsoft.com/office/drawing/2014/main" id="{272B0A20-C84D-1EEA-AD17-A6E2E6DD5EDC}"/>
              </a:ext>
            </a:extLst>
          </p:cNvPr>
          <p:cNvCxnSpPr>
            <a:cxnSpLocks/>
          </p:cNvCxnSpPr>
          <p:nvPr userDrawn="1"/>
        </p:nvCxnSpPr>
        <p:spPr>
          <a:xfrm>
            <a:off x="1935672" y="3897242"/>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FEF7671-2917-9187-AD97-8AD0C925E9A4}"/>
              </a:ext>
            </a:extLst>
          </p:cNvPr>
          <p:cNvCxnSpPr>
            <a:cxnSpLocks/>
          </p:cNvCxnSpPr>
          <p:nvPr userDrawn="1"/>
        </p:nvCxnSpPr>
        <p:spPr>
          <a:xfrm>
            <a:off x="4717783" y="3897242"/>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817D5D6-3094-A22A-DB52-67C8761AEC89}"/>
              </a:ext>
            </a:extLst>
          </p:cNvPr>
          <p:cNvCxnSpPr>
            <a:cxnSpLocks/>
          </p:cNvCxnSpPr>
          <p:nvPr userDrawn="1"/>
        </p:nvCxnSpPr>
        <p:spPr>
          <a:xfrm>
            <a:off x="7490166" y="3892980"/>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B1FF0F-341A-6DB7-5A5C-0FF9EF11E74C}"/>
              </a:ext>
            </a:extLst>
          </p:cNvPr>
          <p:cNvCxnSpPr>
            <a:cxnSpLocks/>
          </p:cNvCxnSpPr>
          <p:nvPr userDrawn="1"/>
        </p:nvCxnSpPr>
        <p:spPr>
          <a:xfrm>
            <a:off x="10262549" y="3892980"/>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B8B899B-78FE-1C5E-B084-EB1563816DC8}"/>
              </a:ext>
            </a:extLst>
          </p:cNvPr>
          <p:cNvCxnSpPr>
            <a:cxnSpLocks/>
          </p:cNvCxnSpPr>
          <p:nvPr userDrawn="1"/>
        </p:nvCxnSpPr>
        <p:spPr>
          <a:xfrm>
            <a:off x="457200" y="4046565"/>
            <a:ext cx="10896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6EE4586B-7909-3AC0-E010-6778C0F36559}"/>
              </a:ext>
            </a:extLst>
          </p:cNvPr>
          <p:cNvSpPr>
            <a:spLocks noGrp="1"/>
          </p:cNvSpPr>
          <p:nvPr>
            <p:ph type="title" hasCustomPrompt="1"/>
          </p:nvPr>
        </p:nvSpPr>
        <p:spPr>
          <a:xfrm>
            <a:off x="457200" y="835126"/>
            <a:ext cx="10896600" cy="742071"/>
          </a:xfrm>
        </p:spPr>
        <p:txBody>
          <a:bodyPr anchor="b"/>
          <a:lstStyle>
            <a:lvl1pPr>
              <a:defRPr sz="4400">
                <a:latin typeface="Baskerville Old Face" panose="02020602080505020303" pitchFamily="18" charset="0"/>
              </a:defRPr>
            </a:lvl1pPr>
          </a:lstStyle>
          <a:p>
            <a:r>
              <a:rPr lang="en-US" dirty="0"/>
              <a:t>Click to Edit Master Title Style</a:t>
            </a:r>
          </a:p>
        </p:txBody>
      </p:sp>
      <p:sp>
        <p:nvSpPr>
          <p:cNvPr id="15" name="Content Placeholder 2">
            <a:extLst>
              <a:ext uri="{FF2B5EF4-FFF2-40B4-BE49-F238E27FC236}">
                <a16:creationId xmlns:a16="http://schemas.microsoft.com/office/drawing/2014/main" id="{19E6074B-9288-2DDC-FCC1-998D79B818DE}"/>
              </a:ext>
            </a:extLst>
          </p:cNvPr>
          <p:cNvSpPr>
            <a:spLocks noGrp="1"/>
          </p:cNvSpPr>
          <p:nvPr>
            <p:ph idx="1" hasCustomPrompt="1"/>
          </p:nvPr>
        </p:nvSpPr>
        <p:spPr>
          <a:xfrm>
            <a:off x="747183" y="2312973"/>
            <a:ext cx="2376977" cy="1289726"/>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p:txBody>
      </p:sp>
      <p:sp>
        <p:nvSpPr>
          <p:cNvPr id="16" name="Content Placeholder 2">
            <a:extLst>
              <a:ext uri="{FF2B5EF4-FFF2-40B4-BE49-F238E27FC236}">
                <a16:creationId xmlns:a16="http://schemas.microsoft.com/office/drawing/2014/main" id="{7B01B04D-EB2C-E176-9BEB-55199B00701C}"/>
              </a:ext>
            </a:extLst>
          </p:cNvPr>
          <p:cNvSpPr>
            <a:spLocks noGrp="1"/>
          </p:cNvSpPr>
          <p:nvPr>
            <p:ph idx="16" hasCustomPrompt="1"/>
          </p:nvPr>
        </p:nvSpPr>
        <p:spPr>
          <a:xfrm>
            <a:off x="745641" y="1835006"/>
            <a:ext cx="2376977" cy="330801"/>
          </a:xfrm>
        </p:spPr>
        <p:txBody>
          <a:bodyPr anchor="b">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p:txBody>
      </p:sp>
      <p:sp>
        <p:nvSpPr>
          <p:cNvPr id="17" name="Content Placeholder 2">
            <a:extLst>
              <a:ext uri="{FF2B5EF4-FFF2-40B4-BE49-F238E27FC236}">
                <a16:creationId xmlns:a16="http://schemas.microsoft.com/office/drawing/2014/main" id="{C887A5F3-5B7A-D860-F727-5FA3CEA35F85}"/>
              </a:ext>
            </a:extLst>
          </p:cNvPr>
          <p:cNvSpPr>
            <a:spLocks noGrp="1"/>
          </p:cNvSpPr>
          <p:nvPr>
            <p:ph idx="17" hasCustomPrompt="1"/>
          </p:nvPr>
        </p:nvSpPr>
        <p:spPr>
          <a:xfrm>
            <a:off x="3536878" y="2312973"/>
            <a:ext cx="2376977" cy="1289726"/>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p:txBody>
      </p:sp>
      <p:sp>
        <p:nvSpPr>
          <p:cNvPr id="18" name="Content Placeholder 2">
            <a:extLst>
              <a:ext uri="{FF2B5EF4-FFF2-40B4-BE49-F238E27FC236}">
                <a16:creationId xmlns:a16="http://schemas.microsoft.com/office/drawing/2014/main" id="{AB94284B-5060-81F1-868F-A66CF90C2918}"/>
              </a:ext>
            </a:extLst>
          </p:cNvPr>
          <p:cNvSpPr>
            <a:spLocks noGrp="1"/>
          </p:cNvSpPr>
          <p:nvPr>
            <p:ph idx="18" hasCustomPrompt="1"/>
          </p:nvPr>
        </p:nvSpPr>
        <p:spPr>
          <a:xfrm>
            <a:off x="3535336" y="1835006"/>
            <a:ext cx="2376977" cy="330801"/>
          </a:xfrm>
        </p:spPr>
        <p:txBody>
          <a:bodyPr anchor="b">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p:txBody>
      </p:sp>
      <p:sp>
        <p:nvSpPr>
          <p:cNvPr id="19" name="Content Placeholder 2">
            <a:extLst>
              <a:ext uri="{FF2B5EF4-FFF2-40B4-BE49-F238E27FC236}">
                <a16:creationId xmlns:a16="http://schemas.microsoft.com/office/drawing/2014/main" id="{5AE52FCA-CE87-C2F7-0637-496C962931F7}"/>
              </a:ext>
            </a:extLst>
          </p:cNvPr>
          <p:cNvSpPr>
            <a:spLocks noGrp="1"/>
          </p:cNvSpPr>
          <p:nvPr>
            <p:ph idx="19" hasCustomPrompt="1"/>
          </p:nvPr>
        </p:nvSpPr>
        <p:spPr>
          <a:xfrm>
            <a:off x="6295576" y="2312973"/>
            <a:ext cx="2376977" cy="1289726"/>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p:txBody>
      </p:sp>
      <p:sp>
        <p:nvSpPr>
          <p:cNvPr id="20" name="Content Placeholder 2">
            <a:extLst>
              <a:ext uri="{FF2B5EF4-FFF2-40B4-BE49-F238E27FC236}">
                <a16:creationId xmlns:a16="http://schemas.microsoft.com/office/drawing/2014/main" id="{1E67C259-AB29-7C77-AC7E-8DFB9DA3258E}"/>
              </a:ext>
            </a:extLst>
          </p:cNvPr>
          <p:cNvSpPr>
            <a:spLocks noGrp="1"/>
          </p:cNvSpPr>
          <p:nvPr>
            <p:ph idx="20" hasCustomPrompt="1"/>
          </p:nvPr>
        </p:nvSpPr>
        <p:spPr>
          <a:xfrm>
            <a:off x="6294034" y="1835006"/>
            <a:ext cx="2376977" cy="330801"/>
          </a:xfrm>
        </p:spPr>
        <p:txBody>
          <a:bodyPr anchor="b">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p:txBody>
      </p:sp>
      <p:sp>
        <p:nvSpPr>
          <p:cNvPr id="28" name="Content Placeholder 2">
            <a:extLst>
              <a:ext uri="{FF2B5EF4-FFF2-40B4-BE49-F238E27FC236}">
                <a16:creationId xmlns:a16="http://schemas.microsoft.com/office/drawing/2014/main" id="{838A893B-159C-B049-7340-48ADD473FEB5}"/>
              </a:ext>
            </a:extLst>
          </p:cNvPr>
          <p:cNvSpPr>
            <a:spLocks noGrp="1"/>
          </p:cNvSpPr>
          <p:nvPr>
            <p:ph idx="21" hasCustomPrompt="1"/>
          </p:nvPr>
        </p:nvSpPr>
        <p:spPr>
          <a:xfrm>
            <a:off x="9069772" y="2312973"/>
            <a:ext cx="2376977" cy="1289726"/>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p:txBody>
      </p:sp>
      <p:sp>
        <p:nvSpPr>
          <p:cNvPr id="29" name="Content Placeholder 2">
            <a:extLst>
              <a:ext uri="{FF2B5EF4-FFF2-40B4-BE49-F238E27FC236}">
                <a16:creationId xmlns:a16="http://schemas.microsoft.com/office/drawing/2014/main" id="{8C5D975E-3BBD-9C8F-B6B5-37301BB67A4C}"/>
              </a:ext>
            </a:extLst>
          </p:cNvPr>
          <p:cNvSpPr>
            <a:spLocks noGrp="1"/>
          </p:cNvSpPr>
          <p:nvPr>
            <p:ph idx="22" hasCustomPrompt="1"/>
          </p:nvPr>
        </p:nvSpPr>
        <p:spPr>
          <a:xfrm>
            <a:off x="9068230" y="1835006"/>
            <a:ext cx="2376977" cy="330801"/>
          </a:xfrm>
        </p:spPr>
        <p:txBody>
          <a:bodyPr anchor="b">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p:txBody>
      </p:sp>
      <p:sp>
        <p:nvSpPr>
          <p:cNvPr id="2" name="Rectangle 1">
            <a:extLst>
              <a:ext uri="{FF2B5EF4-FFF2-40B4-BE49-F238E27FC236}">
                <a16:creationId xmlns:a16="http://schemas.microsoft.com/office/drawing/2014/main" id="{271CEB09-C814-D340-5EEB-6B7F31FEB7E4}"/>
              </a:ext>
            </a:extLst>
          </p:cNvPr>
          <p:cNvSpPr/>
          <p:nvPr userDrawn="1"/>
        </p:nvSpPr>
        <p:spPr>
          <a:xfrm>
            <a:off x="8965197" y="4260559"/>
            <a:ext cx="2594704" cy="202959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Right Corner Curve">
            <a:extLst>
              <a:ext uri="{FF2B5EF4-FFF2-40B4-BE49-F238E27FC236}">
                <a16:creationId xmlns:a16="http://schemas.microsoft.com/office/drawing/2014/main" id="{626809FE-1EBF-890D-C5B5-1C495D7016B9}"/>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10328583" y="5058837"/>
            <a:ext cx="1292016" cy="1170618"/>
          </a:xfrm>
          <a:prstGeom prst="rect">
            <a:avLst/>
          </a:prstGeom>
          <a:noFill/>
        </p:spPr>
      </p:pic>
      <p:sp>
        <p:nvSpPr>
          <p:cNvPr id="8" name="Rectangle 7">
            <a:extLst>
              <a:ext uri="{FF2B5EF4-FFF2-40B4-BE49-F238E27FC236}">
                <a16:creationId xmlns:a16="http://schemas.microsoft.com/office/drawing/2014/main" id="{CA73F4D0-7092-30DF-11D0-625BDC1890C0}"/>
              </a:ext>
            </a:extLst>
          </p:cNvPr>
          <p:cNvSpPr/>
          <p:nvPr userDrawn="1"/>
        </p:nvSpPr>
        <p:spPr>
          <a:xfrm>
            <a:off x="6192814" y="4260559"/>
            <a:ext cx="2594704" cy="202959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Right Corner Curve">
            <a:extLst>
              <a:ext uri="{FF2B5EF4-FFF2-40B4-BE49-F238E27FC236}">
                <a16:creationId xmlns:a16="http://schemas.microsoft.com/office/drawing/2014/main" id="{77FA5C8A-1FA8-5605-3DC3-270F7FB5C2C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7556200" y="5058837"/>
            <a:ext cx="1292016" cy="1170618"/>
          </a:xfrm>
          <a:prstGeom prst="rect">
            <a:avLst/>
          </a:prstGeom>
          <a:noFill/>
        </p:spPr>
      </p:pic>
      <p:sp>
        <p:nvSpPr>
          <p:cNvPr id="13" name="Rectangle 12">
            <a:extLst>
              <a:ext uri="{FF2B5EF4-FFF2-40B4-BE49-F238E27FC236}">
                <a16:creationId xmlns:a16="http://schemas.microsoft.com/office/drawing/2014/main" id="{3447D92D-47E8-47E7-A856-78416C02E769}"/>
              </a:ext>
            </a:extLst>
          </p:cNvPr>
          <p:cNvSpPr/>
          <p:nvPr userDrawn="1"/>
        </p:nvSpPr>
        <p:spPr>
          <a:xfrm>
            <a:off x="3420431" y="4260559"/>
            <a:ext cx="2594704" cy="202959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4" name="Right Corner Curve">
            <a:extLst>
              <a:ext uri="{FF2B5EF4-FFF2-40B4-BE49-F238E27FC236}">
                <a16:creationId xmlns:a16="http://schemas.microsoft.com/office/drawing/2014/main" id="{4F204485-3D90-A739-07DC-A2A9DA0D79D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4783817" y="5058837"/>
            <a:ext cx="1292016" cy="1170618"/>
          </a:xfrm>
          <a:prstGeom prst="rect">
            <a:avLst/>
          </a:prstGeom>
          <a:noFill/>
        </p:spPr>
      </p:pic>
      <p:sp>
        <p:nvSpPr>
          <p:cNvPr id="35" name="Rectangle 34">
            <a:extLst>
              <a:ext uri="{FF2B5EF4-FFF2-40B4-BE49-F238E27FC236}">
                <a16:creationId xmlns:a16="http://schemas.microsoft.com/office/drawing/2014/main" id="{6DCBFE2B-3837-7B3D-B191-7C8AC455096F}"/>
              </a:ext>
            </a:extLst>
          </p:cNvPr>
          <p:cNvSpPr/>
          <p:nvPr userDrawn="1"/>
        </p:nvSpPr>
        <p:spPr>
          <a:xfrm>
            <a:off x="638320" y="4260559"/>
            <a:ext cx="2594704" cy="202959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Right Corner Curve">
            <a:extLst>
              <a:ext uri="{FF2B5EF4-FFF2-40B4-BE49-F238E27FC236}">
                <a16:creationId xmlns:a16="http://schemas.microsoft.com/office/drawing/2014/main" id="{22610A90-C161-1539-2E24-F5A508BD98DD}"/>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5400000">
            <a:off x="2142739" y="5199870"/>
            <a:ext cx="1009951" cy="1170618"/>
          </a:xfrm>
          <a:prstGeom prst="rect">
            <a:avLst/>
          </a:prstGeom>
          <a:noFill/>
        </p:spPr>
      </p:pic>
      <p:sp>
        <p:nvSpPr>
          <p:cNvPr id="37" name="Content Placeholder 2">
            <a:extLst>
              <a:ext uri="{FF2B5EF4-FFF2-40B4-BE49-F238E27FC236}">
                <a16:creationId xmlns:a16="http://schemas.microsoft.com/office/drawing/2014/main" id="{3BA35419-D879-4FEE-C07B-0C82328C5DF8}"/>
              </a:ext>
            </a:extLst>
          </p:cNvPr>
          <p:cNvSpPr>
            <a:spLocks noGrp="1"/>
          </p:cNvSpPr>
          <p:nvPr>
            <p:ph idx="23" hasCustomPrompt="1"/>
          </p:nvPr>
        </p:nvSpPr>
        <p:spPr>
          <a:xfrm>
            <a:off x="747183" y="4885691"/>
            <a:ext cx="2376977" cy="1289726"/>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p:txBody>
      </p:sp>
      <p:sp>
        <p:nvSpPr>
          <p:cNvPr id="38" name="Content Placeholder 2">
            <a:extLst>
              <a:ext uri="{FF2B5EF4-FFF2-40B4-BE49-F238E27FC236}">
                <a16:creationId xmlns:a16="http://schemas.microsoft.com/office/drawing/2014/main" id="{838BC6AE-B0F2-23FB-2EBD-D78860DFB53D}"/>
              </a:ext>
            </a:extLst>
          </p:cNvPr>
          <p:cNvSpPr>
            <a:spLocks noGrp="1"/>
          </p:cNvSpPr>
          <p:nvPr>
            <p:ph idx="24" hasCustomPrompt="1"/>
          </p:nvPr>
        </p:nvSpPr>
        <p:spPr>
          <a:xfrm>
            <a:off x="745641" y="4407724"/>
            <a:ext cx="2376977" cy="330801"/>
          </a:xfrm>
        </p:spPr>
        <p:txBody>
          <a:bodyPr anchor="b">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p:txBody>
      </p:sp>
      <p:sp>
        <p:nvSpPr>
          <p:cNvPr id="39" name="Content Placeholder 2">
            <a:extLst>
              <a:ext uri="{FF2B5EF4-FFF2-40B4-BE49-F238E27FC236}">
                <a16:creationId xmlns:a16="http://schemas.microsoft.com/office/drawing/2014/main" id="{66BD42D8-DB1D-5F16-C2F5-F3B394B0FD3D}"/>
              </a:ext>
            </a:extLst>
          </p:cNvPr>
          <p:cNvSpPr>
            <a:spLocks noGrp="1"/>
          </p:cNvSpPr>
          <p:nvPr>
            <p:ph idx="25" hasCustomPrompt="1"/>
          </p:nvPr>
        </p:nvSpPr>
        <p:spPr>
          <a:xfrm>
            <a:off x="3536878" y="4885691"/>
            <a:ext cx="2376977" cy="1289726"/>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p:txBody>
      </p:sp>
      <p:sp>
        <p:nvSpPr>
          <p:cNvPr id="40" name="Content Placeholder 2">
            <a:extLst>
              <a:ext uri="{FF2B5EF4-FFF2-40B4-BE49-F238E27FC236}">
                <a16:creationId xmlns:a16="http://schemas.microsoft.com/office/drawing/2014/main" id="{7DD085D6-A18A-BD73-209E-2F8E1908B820}"/>
              </a:ext>
            </a:extLst>
          </p:cNvPr>
          <p:cNvSpPr>
            <a:spLocks noGrp="1"/>
          </p:cNvSpPr>
          <p:nvPr>
            <p:ph idx="26" hasCustomPrompt="1"/>
          </p:nvPr>
        </p:nvSpPr>
        <p:spPr>
          <a:xfrm>
            <a:off x="3535336" y="4407724"/>
            <a:ext cx="2376977" cy="330801"/>
          </a:xfrm>
        </p:spPr>
        <p:txBody>
          <a:bodyPr anchor="b">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p:txBody>
      </p:sp>
      <p:sp>
        <p:nvSpPr>
          <p:cNvPr id="41" name="Content Placeholder 2">
            <a:extLst>
              <a:ext uri="{FF2B5EF4-FFF2-40B4-BE49-F238E27FC236}">
                <a16:creationId xmlns:a16="http://schemas.microsoft.com/office/drawing/2014/main" id="{C3532AC8-8B7E-D167-8F78-72AC4C32D4C8}"/>
              </a:ext>
            </a:extLst>
          </p:cNvPr>
          <p:cNvSpPr>
            <a:spLocks noGrp="1"/>
          </p:cNvSpPr>
          <p:nvPr>
            <p:ph idx="27" hasCustomPrompt="1"/>
          </p:nvPr>
        </p:nvSpPr>
        <p:spPr>
          <a:xfrm>
            <a:off x="6295576" y="4885691"/>
            <a:ext cx="2376977" cy="1289726"/>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p:txBody>
      </p:sp>
      <p:sp>
        <p:nvSpPr>
          <p:cNvPr id="42" name="Content Placeholder 2">
            <a:extLst>
              <a:ext uri="{FF2B5EF4-FFF2-40B4-BE49-F238E27FC236}">
                <a16:creationId xmlns:a16="http://schemas.microsoft.com/office/drawing/2014/main" id="{AB2BDD18-593E-10C5-1AD0-529392DADFBF}"/>
              </a:ext>
            </a:extLst>
          </p:cNvPr>
          <p:cNvSpPr>
            <a:spLocks noGrp="1"/>
          </p:cNvSpPr>
          <p:nvPr>
            <p:ph idx="28" hasCustomPrompt="1"/>
          </p:nvPr>
        </p:nvSpPr>
        <p:spPr>
          <a:xfrm>
            <a:off x="6294034" y="4407724"/>
            <a:ext cx="2376977" cy="330801"/>
          </a:xfrm>
        </p:spPr>
        <p:txBody>
          <a:bodyPr anchor="b">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p:txBody>
      </p:sp>
      <p:sp>
        <p:nvSpPr>
          <p:cNvPr id="43" name="Content Placeholder 2">
            <a:extLst>
              <a:ext uri="{FF2B5EF4-FFF2-40B4-BE49-F238E27FC236}">
                <a16:creationId xmlns:a16="http://schemas.microsoft.com/office/drawing/2014/main" id="{520AD374-52FA-331F-0A6E-B3EE318F2D50}"/>
              </a:ext>
            </a:extLst>
          </p:cNvPr>
          <p:cNvSpPr>
            <a:spLocks noGrp="1"/>
          </p:cNvSpPr>
          <p:nvPr>
            <p:ph idx="29" hasCustomPrompt="1"/>
          </p:nvPr>
        </p:nvSpPr>
        <p:spPr>
          <a:xfrm>
            <a:off x="9069772" y="4885691"/>
            <a:ext cx="2376977" cy="1289726"/>
          </a:xfrm>
        </p:spPr>
        <p:txBody>
          <a:bodyPr>
            <a:noAutofit/>
          </a:bodyPr>
          <a:lstStyle>
            <a:lvl1pPr>
              <a:lnSpc>
                <a:spcPct val="150000"/>
              </a:lnSpc>
              <a:defRPr sz="1800">
                <a:solidFill>
                  <a:schemeClr val="tx1"/>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 Master </a:t>
            </a:r>
            <a:br>
              <a:rPr lang="en-US" dirty="0"/>
            </a:br>
            <a:r>
              <a:rPr lang="en-US" dirty="0"/>
              <a:t>text styles</a:t>
            </a:r>
          </a:p>
        </p:txBody>
      </p:sp>
      <p:sp>
        <p:nvSpPr>
          <p:cNvPr id="44" name="Content Placeholder 2">
            <a:extLst>
              <a:ext uri="{FF2B5EF4-FFF2-40B4-BE49-F238E27FC236}">
                <a16:creationId xmlns:a16="http://schemas.microsoft.com/office/drawing/2014/main" id="{A6FE18F7-C53A-D4B8-D952-83FEE90FB573}"/>
              </a:ext>
            </a:extLst>
          </p:cNvPr>
          <p:cNvSpPr>
            <a:spLocks noGrp="1"/>
          </p:cNvSpPr>
          <p:nvPr>
            <p:ph idx="30" hasCustomPrompt="1"/>
          </p:nvPr>
        </p:nvSpPr>
        <p:spPr>
          <a:xfrm>
            <a:off x="9068230" y="4407724"/>
            <a:ext cx="2376977" cy="330801"/>
          </a:xfrm>
        </p:spPr>
        <p:txBody>
          <a:bodyPr anchor="b">
            <a:noAutofit/>
          </a:bodyPr>
          <a:lstStyle>
            <a:lvl1pPr>
              <a:lnSpc>
                <a:spcPct val="100000"/>
              </a:lnSpc>
              <a:defRPr sz="2000" b="1">
                <a:solidFill>
                  <a:schemeClr val="bg2"/>
                </a:solidFill>
              </a:defRPr>
            </a:lvl1pPr>
            <a:lvl2pPr marL="230188" indent="-228600">
              <a:lnSpc>
                <a:spcPct val="150000"/>
              </a:lnSpc>
              <a:defRPr sz="1800">
                <a:solidFill>
                  <a:schemeClr val="tx1"/>
                </a:solidFill>
              </a:defRPr>
            </a:lvl2pPr>
            <a:lvl3pPr marL="568325" indent="-223838">
              <a:lnSpc>
                <a:spcPct val="150000"/>
              </a:lnSpc>
              <a:spcBef>
                <a:spcPts val="400"/>
              </a:spcBef>
              <a:defRPr sz="1800">
                <a:solidFill>
                  <a:schemeClr val="tx1"/>
                </a:solidFill>
              </a:defRPr>
            </a:lvl3pPr>
            <a:lvl4pPr marL="914400" indent="-230188">
              <a:lnSpc>
                <a:spcPct val="150000"/>
              </a:lnSpc>
              <a:spcBef>
                <a:spcPts val="200"/>
              </a:spcBef>
              <a:defRPr sz="1800">
                <a:solidFill>
                  <a:schemeClr val="tx1"/>
                </a:solidFill>
              </a:defRPr>
            </a:lvl4pPr>
            <a:lvl5pPr marL="1260475" indent="-234950">
              <a:lnSpc>
                <a:spcPct val="150000"/>
              </a:lnSpc>
              <a:spcBef>
                <a:spcPts val="200"/>
              </a:spcBef>
              <a:defRPr sz="1800">
                <a:solidFill>
                  <a:schemeClr val="tx1"/>
                </a:solidFill>
              </a:defRPr>
            </a:lvl5pPr>
          </a:lstStyle>
          <a:p>
            <a:pPr lvl="0"/>
            <a:r>
              <a:rPr lang="en-US" dirty="0"/>
              <a:t>Click to Edit</a:t>
            </a:r>
          </a:p>
        </p:txBody>
      </p:sp>
      <p:cxnSp>
        <p:nvCxnSpPr>
          <p:cNvPr id="45" name="Straight Connector 44">
            <a:extLst>
              <a:ext uri="{FF2B5EF4-FFF2-40B4-BE49-F238E27FC236}">
                <a16:creationId xmlns:a16="http://schemas.microsoft.com/office/drawing/2014/main" id="{F4C35E27-03D4-E9B4-F165-4CE45A4375BB}"/>
              </a:ext>
            </a:extLst>
          </p:cNvPr>
          <p:cNvCxnSpPr>
            <a:cxnSpLocks/>
          </p:cNvCxnSpPr>
          <p:nvPr userDrawn="1"/>
        </p:nvCxnSpPr>
        <p:spPr>
          <a:xfrm>
            <a:off x="2088072" y="4049642"/>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DED7812-AFBD-A3A3-E6F2-D98772678F31}"/>
              </a:ext>
            </a:extLst>
          </p:cNvPr>
          <p:cNvCxnSpPr>
            <a:cxnSpLocks/>
          </p:cNvCxnSpPr>
          <p:nvPr userDrawn="1"/>
        </p:nvCxnSpPr>
        <p:spPr>
          <a:xfrm>
            <a:off x="4870183" y="4049642"/>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2925865-B936-5A60-9952-81835DABAB50}"/>
              </a:ext>
            </a:extLst>
          </p:cNvPr>
          <p:cNvCxnSpPr>
            <a:cxnSpLocks/>
          </p:cNvCxnSpPr>
          <p:nvPr userDrawn="1"/>
        </p:nvCxnSpPr>
        <p:spPr>
          <a:xfrm>
            <a:off x="7642566" y="4045380"/>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9098C50-224A-9A25-C25E-DDE218F103E3}"/>
              </a:ext>
            </a:extLst>
          </p:cNvPr>
          <p:cNvCxnSpPr>
            <a:cxnSpLocks/>
          </p:cNvCxnSpPr>
          <p:nvPr userDrawn="1"/>
        </p:nvCxnSpPr>
        <p:spPr>
          <a:xfrm>
            <a:off x="10414949" y="4045380"/>
            <a:ext cx="0" cy="15358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1" name="Footer Placeholder 2">
            <a:extLst>
              <a:ext uri="{FF2B5EF4-FFF2-40B4-BE49-F238E27FC236}">
                <a16:creationId xmlns:a16="http://schemas.microsoft.com/office/drawing/2014/main" id="{C033FC35-9633-A5B5-FAC7-EEA9802539A6}"/>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52" name="Slide Number Placeholder 3">
            <a:extLst>
              <a:ext uri="{FF2B5EF4-FFF2-40B4-BE49-F238E27FC236}">
                <a16:creationId xmlns:a16="http://schemas.microsoft.com/office/drawing/2014/main" id="{297C09E3-9C5B-41EC-A36C-62EFB053F4EA}"/>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Tree>
    <p:extLst>
      <p:ext uri="{BB962C8B-B14F-4D97-AF65-F5344CB8AC3E}">
        <p14:creationId xmlns:p14="http://schemas.microsoft.com/office/powerpoint/2010/main" val="1193154928"/>
      </p:ext>
    </p:extLst>
  </p:cSld>
  <p:clrMapOvr>
    <a:masterClrMapping/>
  </p:clrMapOvr>
  <p:extLst>
    <p:ext uri="{DCECCB84-F9BA-43D5-87BE-67443E8EF086}">
      <p15:sldGuideLst xmlns:p15="http://schemas.microsoft.com/office/powerpoint/2012/main">
        <p15:guide id="1" orient="horz" pos="1368">
          <p15:clr>
            <a:srgbClr val="FBAE40"/>
          </p15:clr>
        </p15:guide>
        <p15:guide id="2" orient="horz" pos="1728">
          <p15:clr>
            <a:srgbClr val="FBAE40"/>
          </p15:clr>
        </p15:guide>
        <p15:guide id="3" orient="horz" pos="2098">
          <p15:clr>
            <a:srgbClr val="FBAE40"/>
          </p15:clr>
        </p15:guide>
        <p15:guide id="4" orient="horz" pos="2448">
          <p15:clr>
            <a:srgbClr val="FBAE40"/>
          </p15:clr>
        </p15:guide>
        <p15:guide id="5" orient="horz" pos="2832">
          <p15:clr>
            <a:srgbClr val="FBAE40"/>
          </p15:clr>
        </p15:guide>
        <p15:guide id="6" orient="horz" pos="3198">
          <p15:clr>
            <a:srgbClr val="FBAE40"/>
          </p15:clr>
        </p15:guide>
        <p15:guide id="7" orient="horz" pos="3566">
          <p15:clr>
            <a:srgbClr val="FBAE40"/>
          </p15:clr>
        </p15:guide>
        <p15:guide id="8" orient="horz" pos="1461">
          <p15:clr>
            <a:srgbClr val="FBAE40"/>
          </p15:clr>
        </p15:guide>
        <p15:guide id="9" orient="horz" pos="1829">
          <p15:clr>
            <a:srgbClr val="FBAE40"/>
          </p15:clr>
        </p15:guide>
        <p15:guide id="10" orient="horz" pos="2194">
          <p15:clr>
            <a:srgbClr val="FBAE40"/>
          </p15:clr>
        </p15:guide>
        <p15:guide id="11" orient="horz" pos="2568">
          <p15:clr>
            <a:srgbClr val="FBAE40"/>
          </p15:clr>
        </p15:guide>
        <p15:guide id="12" orient="horz" pos="2952">
          <p15:clr>
            <a:srgbClr val="FBAE40"/>
          </p15:clr>
        </p15:guide>
        <p15:guide id="13" orient="horz" pos="3295">
          <p15:clr>
            <a:srgbClr val="FBAE40"/>
          </p15:clr>
        </p15:guide>
        <p15:guide id="14" orient="horz" pos="3662">
          <p15:clr>
            <a:srgbClr val="FBAE40"/>
          </p15:clr>
        </p15:guide>
        <p15:guide id="15" orient="horz" pos="384">
          <p15:clr>
            <a:srgbClr val="FBAE40"/>
          </p15:clr>
        </p15:guide>
        <p15:guide id="16" pos="782">
          <p15:clr>
            <a:srgbClr val="FBAE40"/>
          </p15:clr>
        </p15:guide>
        <p15:guide id="17" pos="888">
          <p15:clr>
            <a:srgbClr val="FBAE40"/>
          </p15:clr>
        </p15:guide>
        <p15:guide id="18" pos="1383">
          <p15:clr>
            <a:srgbClr val="FBAE40"/>
          </p15:clr>
        </p15:guide>
        <p15:guide id="19" pos="1488">
          <p15:clr>
            <a:srgbClr val="FBAE40"/>
          </p15:clr>
        </p15:guide>
        <p15:guide id="20" pos="2090">
          <p15:clr>
            <a:srgbClr val="FBAE40"/>
          </p15:clr>
        </p15:guide>
        <p15:guide id="21" pos="1985">
          <p15:clr>
            <a:srgbClr val="FBAE40"/>
          </p15:clr>
        </p15:guide>
        <p15:guide id="22" pos="2691">
          <p15:clr>
            <a:srgbClr val="FBAE40"/>
          </p15:clr>
        </p15:guide>
        <p15:guide id="23" pos="3291">
          <p15:clr>
            <a:srgbClr val="FBAE40"/>
          </p15:clr>
        </p15:guide>
        <p15:guide id="24" pos="2585">
          <p15:clr>
            <a:srgbClr val="FBAE40"/>
          </p15:clr>
        </p15:guide>
        <p15:guide id="25" pos="3185">
          <p15:clr>
            <a:srgbClr val="FBAE40"/>
          </p15:clr>
        </p15:guide>
        <p15:guide id="26" pos="3786">
          <p15:clr>
            <a:srgbClr val="FBAE40"/>
          </p15:clr>
        </p15:guide>
        <p15:guide id="27" pos="3893">
          <p15:clr>
            <a:srgbClr val="FBAE40"/>
          </p15:clr>
        </p15:guide>
        <p15:guide id="28" pos="4386">
          <p15:clr>
            <a:srgbClr val="FBAE40"/>
          </p15:clr>
        </p15:guide>
        <p15:guide id="29" pos="4493">
          <p15:clr>
            <a:srgbClr val="FBAE40"/>
          </p15:clr>
        </p15:guide>
        <p15:guide id="30" pos="4989">
          <p15:clr>
            <a:srgbClr val="FBAE40"/>
          </p15:clr>
        </p15:guide>
        <p15:guide id="31" pos="5093">
          <p15:clr>
            <a:srgbClr val="FBAE40"/>
          </p15:clr>
        </p15:guide>
        <p15:guide id="32" pos="5588">
          <p15:clr>
            <a:srgbClr val="FBAE40"/>
          </p15:clr>
        </p15:guide>
        <p15:guide id="33" pos="5696">
          <p15:clr>
            <a:srgbClr val="FBAE40"/>
          </p15:clr>
        </p15:guide>
        <p15:guide id="34" pos="6189">
          <p15:clr>
            <a:srgbClr val="FBAE40"/>
          </p15:clr>
        </p15:guide>
        <p15:guide id="35" pos="6296">
          <p15:clr>
            <a:srgbClr val="FBAE40"/>
          </p15:clr>
        </p15:guide>
        <p15:guide id="36" pos="6791">
          <p15:clr>
            <a:srgbClr val="FBAE40"/>
          </p15:clr>
        </p15:guide>
        <p15:guide id="37" pos="689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Image 1 w/ Coral">
    <p:bg>
      <p:bgPr>
        <a:solidFill>
          <a:schemeClr val="accent1"/>
        </a:solidFill>
        <a:effectLst/>
      </p:bgPr>
    </p:bg>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E9D1A3D4-4F4A-481D-9B72-9D140B2CD6DD}"/>
              </a:ext>
            </a:extLst>
          </p:cNvPr>
          <p:cNvSpPr>
            <a:spLocks noGrp="1"/>
          </p:cNvSpPr>
          <p:nvPr>
            <p:ph type="pic" sz="quarter" idx="13"/>
          </p:nvPr>
        </p:nvSpPr>
        <p:spPr>
          <a:xfrm>
            <a:off x="-1" y="-1"/>
            <a:ext cx="6172200" cy="6858000"/>
          </a:xfrm>
          <a:custGeom>
            <a:avLst/>
            <a:gdLst>
              <a:gd name="connsiteX0" fmla="*/ 1743075 w 6172200"/>
              <a:gd name="connsiteY0" fmla="*/ 0 h 6858000"/>
              <a:gd name="connsiteX1" fmla="*/ 6172200 w 6172200"/>
              <a:gd name="connsiteY1" fmla="*/ 0 h 6858000"/>
              <a:gd name="connsiteX2" fmla="*/ 6172200 w 6172200"/>
              <a:gd name="connsiteY2" fmla="*/ 28575 h 6858000"/>
              <a:gd name="connsiteX3" fmla="*/ 6172200 w 6172200"/>
              <a:gd name="connsiteY3" fmla="*/ 1066800 h 6858000"/>
              <a:gd name="connsiteX4" fmla="*/ 6172200 w 6172200"/>
              <a:gd name="connsiteY4" fmla="*/ 2400300 h 6858000"/>
              <a:gd name="connsiteX5" fmla="*/ 6172200 w 6172200"/>
              <a:gd name="connsiteY5" fmla="*/ 3695700 h 6858000"/>
              <a:gd name="connsiteX6" fmla="*/ 6172200 w 6172200"/>
              <a:gd name="connsiteY6" fmla="*/ 4638675 h 6858000"/>
              <a:gd name="connsiteX7" fmla="*/ 6029325 w 6172200"/>
              <a:gd name="connsiteY7" fmla="*/ 5534025 h 6858000"/>
              <a:gd name="connsiteX8" fmla="*/ 5667375 w 6172200"/>
              <a:gd name="connsiteY8" fmla="*/ 6191250 h 6858000"/>
              <a:gd name="connsiteX9" fmla="*/ 4314825 w 6172200"/>
              <a:gd name="connsiteY9" fmla="*/ 6848475 h 6858000"/>
              <a:gd name="connsiteX10" fmla="*/ 4238625 w 6172200"/>
              <a:gd name="connsiteY10" fmla="*/ 6858000 h 6858000"/>
              <a:gd name="connsiteX11" fmla="*/ 0 w 6172200"/>
              <a:gd name="connsiteY11" fmla="*/ 6858000 h 6858000"/>
              <a:gd name="connsiteX12" fmla="*/ 0 w 6172200"/>
              <a:gd name="connsiteY12" fmla="*/ 1790700 h 6858000"/>
              <a:gd name="connsiteX13" fmla="*/ 1743075 w 6172200"/>
              <a:gd name="connsiteY1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72200" h="6858000">
                <a:moveTo>
                  <a:pt x="1743075" y="0"/>
                </a:moveTo>
                <a:cubicBezTo>
                  <a:pt x="1743075" y="0"/>
                  <a:pt x="1743075" y="0"/>
                  <a:pt x="6172200" y="0"/>
                </a:cubicBezTo>
                <a:cubicBezTo>
                  <a:pt x="6172200" y="0"/>
                  <a:pt x="6172200" y="0"/>
                  <a:pt x="6172200" y="28575"/>
                </a:cubicBezTo>
                <a:cubicBezTo>
                  <a:pt x="6172200" y="28575"/>
                  <a:pt x="6172200" y="28575"/>
                  <a:pt x="6172200" y="1066800"/>
                </a:cubicBezTo>
                <a:cubicBezTo>
                  <a:pt x="6172200" y="1066800"/>
                  <a:pt x="6172200" y="1066800"/>
                  <a:pt x="6172200" y="2400300"/>
                </a:cubicBezTo>
                <a:cubicBezTo>
                  <a:pt x="6172200" y="2400300"/>
                  <a:pt x="6172200" y="2400300"/>
                  <a:pt x="6172200" y="3695700"/>
                </a:cubicBezTo>
                <a:cubicBezTo>
                  <a:pt x="6172200" y="3695700"/>
                  <a:pt x="6172200" y="3695700"/>
                  <a:pt x="6172200" y="4638675"/>
                </a:cubicBezTo>
                <a:cubicBezTo>
                  <a:pt x="6172200" y="4943475"/>
                  <a:pt x="6134100" y="5238750"/>
                  <a:pt x="6029325" y="5534025"/>
                </a:cubicBezTo>
                <a:cubicBezTo>
                  <a:pt x="5953125" y="5772150"/>
                  <a:pt x="5829300" y="6000750"/>
                  <a:pt x="5667375" y="6191250"/>
                </a:cubicBezTo>
                <a:cubicBezTo>
                  <a:pt x="5324475" y="6591300"/>
                  <a:pt x="4829175" y="6800850"/>
                  <a:pt x="4314825" y="6848475"/>
                </a:cubicBezTo>
                <a:cubicBezTo>
                  <a:pt x="4286250" y="6858000"/>
                  <a:pt x="4267200" y="6858000"/>
                  <a:pt x="4238625" y="6858000"/>
                </a:cubicBezTo>
                <a:cubicBezTo>
                  <a:pt x="4238625" y="6858000"/>
                  <a:pt x="4238625" y="6858000"/>
                  <a:pt x="0" y="6858000"/>
                </a:cubicBezTo>
                <a:cubicBezTo>
                  <a:pt x="0" y="6858000"/>
                  <a:pt x="0" y="6858000"/>
                  <a:pt x="0" y="1790700"/>
                </a:cubicBezTo>
                <a:cubicBezTo>
                  <a:pt x="95250" y="742950"/>
                  <a:pt x="685800" y="66675"/>
                  <a:pt x="1743075" y="0"/>
                </a:cubicBezTo>
                <a:close/>
              </a:path>
            </a:pathLst>
          </a:custGeom>
        </p:spPr>
        <p:txBody>
          <a:bodyPr wrap="square" anchor="ctr">
            <a:noAutofit/>
          </a:bodyPr>
          <a:lstStyle>
            <a:lvl1pPr algn="ctr">
              <a:defRPr>
                <a:solidFill>
                  <a:schemeClr val="bg1"/>
                </a:solidFill>
              </a:defRPr>
            </a:lvl1pPr>
          </a:lstStyle>
          <a:p>
            <a:r>
              <a:rPr lang="en-US" dirty="0"/>
              <a:t>Click icon to add picture</a:t>
            </a:r>
          </a:p>
        </p:txBody>
      </p:sp>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7123174" y="2295802"/>
            <a:ext cx="4611626" cy="1504856"/>
          </a:xfrm>
        </p:spPr>
        <p:txBody>
          <a:bodyPr anchor="t" anchorCtr="0">
            <a:noAutofit/>
          </a:bodyPr>
          <a:lstStyle>
            <a:lvl1pPr algn="l">
              <a:lnSpc>
                <a:spcPct val="90000"/>
              </a:lnSpc>
              <a:defRPr sz="5600">
                <a:solidFill>
                  <a:schemeClr val="bg2"/>
                </a:solidFill>
                <a:latin typeface="Baskerville Old Face" panose="02020602080505020303" pitchFamily="18" charset="0"/>
              </a:defRPr>
            </a:lvl1pPr>
          </a:lstStyle>
          <a:p>
            <a:r>
              <a:rPr lang="en-US" dirty="0"/>
              <a:t>Click to </a:t>
            </a:r>
            <a:br>
              <a:rPr lang="en-US" dirty="0"/>
            </a:br>
            <a:r>
              <a:rPr lang="en-US" dirty="0"/>
              <a:t>Edit Master Subtitle Style</a:t>
            </a:r>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hasCustomPrompt="1"/>
          </p:nvPr>
        </p:nvSpPr>
        <p:spPr>
          <a:xfrm>
            <a:off x="7123174" y="604559"/>
            <a:ext cx="4611626" cy="1655762"/>
          </a:xfrm>
        </p:spPr>
        <p:txBody>
          <a:bodyPr anchor="b" anchorCtr="0">
            <a:noAutofit/>
          </a:bodyPr>
          <a:lstStyle>
            <a:lvl1pPr marL="0" indent="0" algn="l">
              <a:lnSpc>
                <a:spcPct val="90000"/>
              </a:lnSpc>
              <a:buNone/>
              <a:defRPr sz="5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t>
            </a:r>
            <a:br>
              <a:rPr lang="en-US" dirty="0"/>
            </a:br>
            <a:r>
              <a:rPr lang="en-US" dirty="0"/>
              <a:t>Edit Master </a:t>
            </a:r>
            <a:br>
              <a:rPr lang="en-US" dirty="0"/>
            </a:br>
            <a:r>
              <a:rPr lang="en-US" dirty="0"/>
              <a:t>Title Style</a:t>
            </a:r>
          </a:p>
        </p:txBody>
      </p:sp>
      <p:sp>
        <p:nvSpPr>
          <p:cNvPr id="11" name="Presentation info">
            <a:extLst>
              <a:ext uri="{FF2B5EF4-FFF2-40B4-BE49-F238E27FC236}">
                <a16:creationId xmlns:a16="http://schemas.microsoft.com/office/drawing/2014/main" id="{967C343B-7E3F-488A-8B3A-B01F33C7F09E}"/>
              </a:ext>
            </a:extLst>
          </p:cNvPr>
          <p:cNvSpPr>
            <a:spLocks noGrp="1"/>
          </p:cNvSpPr>
          <p:nvPr>
            <p:ph type="body" sz="quarter" idx="10" hasCustomPrompt="1"/>
          </p:nvPr>
        </p:nvSpPr>
        <p:spPr>
          <a:xfrm>
            <a:off x="7124699" y="4169149"/>
            <a:ext cx="3686735" cy="1559858"/>
          </a:xfrm>
        </p:spPr>
        <p:txBody>
          <a:bodyPr>
            <a:noAutofit/>
          </a:bodyPr>
          <a:lstStyle>
            <a:lvl1pPr>
              <a:lnSpc>
                <a:spcPct val="90000"/>
              </a:lnSpc>
              <a:spcBef>
                <a:spcPts val="500"/>
              </a:spcBef>
              <a:defRPr sz="1800">
                <a:solidFill>
                  <a:schemeClr val="bg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pic>
        <p:nvPicPr>
          <p:cNvPr id="4" name="JL Logo">
            <a:extLst>
              <a:ext uri="{FF2B5EF4-FFF2-40B4-BE49-F238E27FC236}">
                <a16:creationId xmlns:a16="http://schemas.microsoft.com/office/drawing/2014/main" id="{4E3E3EEB-AB94-B53C-382F-D394E49114C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7117138" y="6180290"/>
            <a:ext cx="1773936" cy="226546"/>
          </a:xfrm>
          <a:prstGeom prst="rect">
            <a:avLst/>
          </a:prstGeom>
        </p:spPr>
      </p:pic>
      <p:sp>
        <p:nvSpPr>
          <p:cNvPr id="5" name="Rectangle 4">
            <a:extLst>
              <a:ext uri="{FF2B5EF4-FFF2-40B4-BE49-F238E27FC236}">
                <a16:creationId xmlns:a16="http://schemas.microsoft.com/office/drawing/2014/main" id="{94A1CBB6-EF4D-1EB0-C5FA-5B18792E96DF}"/>
              </a:ext>
            </a:extLst>
          </p:cNvPr>
          <p:cNvSpPr/>
          <p:nvPr userDrawn="1"/>
        </p:nvSpPr>
        <p:spPr>
          <a:xfrm>
            <a:off x="7117138" y="6531432"/>
            <a:ext cx="1527662" cy="123111"/>
          </a:xfrm>
          <a:prstGeom prst="rect">
            <a:avLst/>
          </a:prstGeom>
        </p:spPr>
        <p:txBody>
          <a:bodyPr wrap="none" lIns="0" tIns="0" rIns="0" bIns="0">
            <a:spAutoFit/>
          </a:bodyPr>
          <a:lstStyle/>
          <a:p>
            <a:r>
              <a:rPr lang="en-US" sz="800" dirty="0">
                <a:solidFill>
                  <a:schemeClr val="bg1"/>
                </a:solidFill>
              </a:rPr>
              <a:t>© 2024-2025 Jackson Lewis P.C.</a:t>
            </a:r>
          </a:p>
        </p:txBody>
      </p:sp>
    </p:spTree>
    <p:extLst>
      <p:ext uri="{BB962C8B-B14F-4D97-AF65-F5344CB8AC3E}">
        <p14:creationId xmlns:p14="http://schemas.microsoft.com/office/powerpoint/2010/main" val="2002192497"/>
      </p:ext>
    </p:extLst>
  </p:cSld>
  <p:clrMapOvr>
    <a:masterClrMapping/>
  </p:clrMapOvr>
  <p:extLst>
    <p:ext uri="{DCECCB84-F9BA-43D5-87BE-67443E8EF086}">
      <p15:sldGuideLst xmlns:p15="http://schemas.microsoft.com/office/powerpoint/2012/main">
        <p15:guide id="1" pos="4392" userDrawn="1">
          <p15:clr>
            <a:srgbClr val="FBAE40"/>
          </p15:clr>
        </p15:guide>
        <p15:guide id="2" pos="4488" userDrawn="1">
          <p15:clr>
            <a:srgbClr val="FBAE40"/>
          </p15:clr>
        </p15:guide>
        <p15:guide id="3" orient="horz" pos="2376"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with footer">
    <p:spTree>
      <p:nvGrpSpPr>
        <p:cNvPr id="1" name=""/>
        <p:cNvGrpSpPr/>
        <p:nvPr/>
      </p:nvGrpSpPr>
      <p:grpSpPr>
        <a:xfrm>
          <a:off x="0" y="0"/>
          <a:ext cx="0" cy="0"/>
          <a:chOff x="0" y="0"/>
          <a:chExt cx="0" cy="0"/>
        </a:xfrm>
      </p:grpSpPr>
      <p:sp>
        <p:nvSpPr>
          <p:cNvPr id="2" name="Footer Placeholder 2">
            <a:extLst>
              <a:ext uri="{FF2B5EF4-FFF2-40B4-BE49-F238E27FC236}">
                <a16:creationId xmlns:a16="http://schemas.microsoft.com/office/drawing/2014/main" id="{EFB0594C-9179-EBB9-94EF-1B8284576950}"/>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5" name="Slide Number Placeholder 3">
            <a:extLst>
              <a:ext uri="{FF2B5EF4-FFF2-40B4-BE49-F238E27FC236}">
                <a16:creationId xmlns:a16="http://schemas.microsoft.com/office/drawing/2014/main" id="{2F550FD8-674F-6F3E-57DD-A1AF9E62DF13}"/>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Tree>
    <p:extLst>
      <p:ext uri="{BB962C8B-B14F-4D97-AF65-F5344CB8AC3E}">
        <p14:creationId xmlns:p14="http://schemas.microsoft.com/office/powerpoint/2010/main" val="3583032992"/>
      </p:ext>
    </p:extLst>
  </p:cSld>
  <p:clrMapOvr>
    <a:masterClrMapping/>
  </p:clrMapOvr>
  <p:extLst>
    <p:ext uri="{DCECCB84-F9BA-43D5-87BE-67443E8EF086}">
      <p15:sldGuideLst xmlns:p15="http://schemas.microsoft.com/office/powerpoint/2012/main">
        <p15:guide id="1" orient="horz" pos="1368">
          <p15:clr>
            <a:srgbClr val="FBAE40"/>
          </p15:clr>
        </p15:guide>
        <p15:guide id="2" orient="horz" pos="1728">
          <p15:clr>
            <a:srgbClr val="FBAE40"/>
          </p15:clr>
        </p15:guide>
        <p15:guide id="3" orient="horz" pos="2098">
          <p15:clr>
            <a:srgbClr val="FBAE40"/>
          </p15:clr>
        </p15:guide>
        <p15:guide id="4" orient="horz" pos="2448" userDrawn="1">
          <p15:clr>
            <a:srgbClr val="FBAE40"/>
          </p15:clr>
        </p15:guide>
        <p15:guide id="5" orient="horz" pos="2832">
          <p15:clr>
            <a:srgbClr val="FBAE40"/>
          </p15:clr>
        </p15:guide>
        <p15:guide id="6" orient="horz" pos="3198">
          <p15:clr>
            <a:srgbClr val="FBAE40"/>
          </p15:clr>
        </p15:guide>
        <p15:guide id="7" orient="horz" pos="3566">
          <p15:clr>
            <a:srgbClr val="FBAE40"/>
          </p15:clr>
        </p15:guide>
        <p15:guide id="8" orient="horz" pos="1461">
          <p15:clr>
            <a:srgbClr val="FBAE40"/>
          </p15:clr>
        </p15:guide>
        <p15:guide id="9" orient="horz" pos="1829">
          <p15:clr>
            <a:srgbClr val="FBAE40"/>
          </p15:clr>
        </p15:guide>
        <p15:guide id="10" orient="horz" pos="2194">
          <p15:clr>
            <a:srgbClr val="FBAE40"/>
          </p15:clr>
        </p15:guide>
        <p15:guide id="11" orient="horz" pos="2568" userDrawn="1">
          <p15:clr>
            <a:srgbClr val="FBAE40"/>
          </p15:clr>
        </p15:guide>
        <p15:guide id="12" orient="horz" pos="2932">
          <p15:clr>
            <a:srgbClr val="FBAE40"/>
          </p15:clr>
        </p15:guide>
        <p15:guide id="13" orient="horz" pos="3295">
          <p15:clr>
            <a:srgbClr val="FBAE40"/>
          </p15:clr>
        </p15:guide>
        <p15:guide id="14" orient="horz" pos="3662">
          <p15:clr>
            <a:srgbClr val="FBAE40"/>
          </p15:clr>
        </p15:guide>
        <p15:guide id="15" orient="horz" pos="384">
          <p15:clr>
            <a:srgbClr val="FBAE40"/>
          </p15:clr>
        </p15:guide>
        <p15:guide id="16" pos="782">
          <p15:clr>
            <a:srgbClr val="FBAE40"/>
          </p15:clr>
        </p15:guide>
        <p15:guide id="17" pos="888">
          <p15:clr>
            <a:srgbClr val="FBAE40"/>
          </p15:clr>
        </p15:guide>
        <p15:guide id="18" pos="1383">
          <p15:clr>
            <a:srgbClr val="FBAE40"/>
          </p15:clr>
        </p15:guide>
        <p15:guide id="19" pos="1488">
          <p15:clr>
            <a:srgbClr val="FBAE40"/>
          </p15:clr>
        </p15:guide>
        <p15:guide id="20" pos="2090">
          <p15:clr>
            <a:srgbClr val="FBAE40"/>
          </p15:clr>
        </p15:guide>
        <p15:guide id="21" pos="1985">
          <p15:clr>
            <a:srgbClr val="FBAE40"/>
          </p15:clr>
        </p15:guide>
        <p15:guide id="22" pos="2691">
          <p15:clr>
            <a:srgbClr val="FBAE40"/>
          </p15:clr>
        </p15:guide>
        <p15:guide id="23" pos="3291">
          <p15:clr>
            <a:srgbClr val="FBAE40"/>
          </p15:clr>
        </p15:guide>
        <p15:guide id="24" pos="2585">
          <p15:clr>
            <a:srgbClr val="FBAE40"/>
          </p15:clr>
        </p15:guide>
        <p15:guide id="25" pos="3185">
          <p15:clr>
            <a:srgbClr val="FBAE40"/>
          </p15:clr>
        </p15:guide>
        <p15:guide id="26" pos="3786">
          <p15:clr>
            <a:srgbClr val="FBAE40"/>
          </p15:clr>
        </p15:guide>
        <p15:guide id="27" pos="3893">
          <p15:clr>
            <a:srgbClr val="FBAE40"/>
          </p15:clr>
        </p15:guide>
        <p15:guide id="28" pos="4386">
          <p15:clr>
            <a:srgbClr val="FBAE40"/>
          </p15:clr>
        </p15:guide>
        <p15:guide id="29" pos="4493">
          <p15:clr>
            <a:srgbClr val="FBAE40"/>
          </p15:clr>
        </p15:guide>
        <p15:guide id="30" pos="4989">
          <p15:clr>
            <a:srgbClr val="FBAE40"/>
          </p15:clr>
        </p15:guide>
        <p15:guide id="31" pos="5093">
          <p15:clr>
            <a:srgbClr val="FBAE40"/>
          </p15:clr>
        </p15:guide>
        <p15:guide id="32" pos="5588">
          <p15:clr>
            <a:srgbClr val="FBAE40"/>
          </p15:clr>
        </p15:guide>
        <p15:guide id="33" pos="5696">
          <p15:clr>
            <a:srgbClr val="FBAE40"/>
          </p15:clr>
        </p15:guide>
        <p15:guide id="34" pos="6189">
          <p15:clr>
            <a:srgbClr val="FBAE40"/>
          </p15:clr>
        </p15:guide>
        <p15:guide id="35" pos="6296">
          <p15:clr>
            <a:srgbClr val="FBAE40"/>
          </p15:clr>
        </p15:guide>
        <p15:guide id="36" pos="6791">
          <p15:clr>
            <a:srgbClr val="FBAE40"/>
          </p15:clr>
        </p15:guide>
        <p15:guide id="37" pos="6897">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io">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E961CEF-A330-EEEB-08ED-3ADCAF29EB0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64" r="54257"/>
          <a:stretch/>
        </p:blipFill>
        <p:spPr>
          <a:xfrm>
            <a:off x="-43399" y="0"/>
            <a:ext cx="4994148" cy="6858000"/>
          </a:xfrm>
          <a:prstGeom prst="rect">
            <a:avLst/>
          </a:prstGeom>
        </p:spPr>
      </p:pic>
      <p:sp>
        <p:nvSpPr>
          <p:cNvPr id="3" name="Picture Placeholder 2">
            <a:extLst>
              <a:ext uri="{FF2B5EF4-FFF2-40B4-BE49-F238E27FC236}">
                <a16:creationId xmlns:a16="http://schemas.microsoft.com/office/drawing/2014/main" id="{37EB0A99-8EC9-D038-EC75-1F6F72BD6B4A}"/>
              </a:ext>
            </a:extLst>
          </p:cNvPr>
          <p:cNvSpPr>
            <a:spLocks noGrp="1"/>
          </p:cNvSpPr>
          <p:nvPr>
            <p:ph type="pic" sz="quarter" idx="10" hasCustomPrompt="1"/>
          </p:nvPr>
        </p:nvSpPr>
        <p:spPr>
          <a:xfrm>
            <a:off x="1211457" y="1215831"/>
            <a:ext cx="2484437" cy="2486025"/>
          </a:xfrm>
          <a:prstGeom prst="ellipse">
            <a:avLst/>
          </a:prstGeom>
          <a:solidFill>
            <a:schemeClr val="accent3">
              <a:lumMod val="20000"/>
              <a:lumOff val="80000"/>
            </a:schemeClr>
          </a:solidFill>
        </p:spPr>
        <p:txBody>
          <a:bodyPr/>
          <a:lstStyle>
            <a:lvl1pPr algn="ctr">
              <a:defRPr/>
            </a:lvl1pPr>
          </a:lstStyle>
          <a:p>
            <a:r>
              <a:rPr lang="en-US" dirty="0"/>
              <a:t>Click icon </a:t>
            </a:r>
            <a:br>
              <a:rPr lang="en-US" dirty="0"/>
            </a:br>
            <a:r>
              <a:rPr lang="en-US" dirty="0"/>
              <a:t>to add picture</a:t>
            </a:r>
          </a:p>
        </p:txBody>
      </p:sp>
      <p:sp>
        <p:nvSpPr>
          <p:cNvPr id="8" name="Text Placeholder 7">
            <a:extLst>
              <a:ext uri="{FF2B5EF4-FFF2-40B4-BE49-F238E27FC236}">
                <a16:creationId xmlns:a16="http://schemas.microsoft.com/office/drawing/2014/main" id="{368B9836-B0CB-39DB-153E-581D7083823D}"/>
              </a:ext>
            </a:extLst>
          </p:cNvPr>
          <p:cNvSpPr>
            <a:spLocks noGrp="1"/>
          </p:cNvSpPr>
          <p:nvPr>
            <p:ph type="body" sz="quarter" idx="11" hasCustomPrompt="1"/>
          </p:nvPr>
        </p:nvSpPr>
        <p:spPr>
          <a:xfrm>
            <a:off x="543450" y="4047776"/>
            <a:ext cx="3820450" cy="390060"/>
          </a:xfrm>
        </p:spPr>
        <p:txBody>
          <a:bodyPr anchor="ctr"/>
          <a:lstStyle>
            <a:lvl1pPr algn="ctr">
              <a:lnSpc>
                <a:spcPct val="100000"/>
              </a:lnSpc>
              <a:defRPr sz="2400" b="1">
                <a:solidFill>
                  <a:schemeClr val="accent3">
                    <a:lumMod val="60000"/>
                    <a:lumOff val="40000"/>
                  </a:schemeClr>
                </a:solidFill>
                <a:latin typeface="+mn-lt"/>
              </a:defRPr>
            </a:lvl1pPr>
          </a:lstStyle>
          <a:p>
            <a:pPr lvl="0"/>
            <a:r>
              <a:rPr lang="en-US" dirty="0" err="1"/>
              <a:t>Firstname</a:t>
            </a:r>
            <a:r>
              <a:rPr lang="en-US" dirty="0"/>
              <a:t> </a:t>
            </a:r>
            <a:r>
              <a:rPr lang="en-US" dirty="0" err="1"/>
              <a:t>Lastname</a:t>
            </a:r>
            <a:endParaRPr lang="en-US" dirty="0"/>
          </a:p>
        </p:txBody>
      </p:sp>
      <p:sp>
        <p:nvSpPr>
          <p:cNvPr id="9" name="Text Placeholder 7">
            <a:extLst>
              <a:ext uri="{FF2B5EF4-FFF2-40B4-BE49-F238E27FC236}">
                <a16:creationId xmlns:a16="http://schemas.microsoft.com/office/drawing/2014/main" id="{F04E422B-4716-6C8C-B145-164ACA94A57D}"/>
              </a:ext>
            </a:extLst>
          </p:cNvPr>
          <p:cNvSpPr>
            <a:spLocks noGrp="1"/>
          </p:cNvSpPr>
          <p:nvPr>
            <p:ph type="body" sz="quarter" idx="12" hasCustomPrompt="1"/>
          </p:nvPr>
        </p:nvSpPr>
        <p:spPr>
          <a:xfrm>
            <a:off x="543450" y="4538780"/>
            <a:ext cx="3820450" cy="390060"/>
          </a:xfrm>
        </p:spPr>
        <p:txBody>
          <a:bodyPr anchor="ctr"/>
          <a:lstStyle>
            <a:lvl1pPr algn="ctr">
              <a:lnSpc>
                <a:spcPct val="100000"/>
              </a:lnSpc>
              <a:defRPr sz="2000" b="0" i="0">
                <a:solidFill>
                  <a:schemeClr val="bg1"/>
                </a:solidFill>
                <a:latin typeface="Arial" panose="020B0604020202020204" pitchFamily="34" charset="0"/>
                <a:cs typeface="Arial" panose="020B0604020202020204" pitchFamily="34" charset="0"/>
              </a:defRPr>
            </a:lvl1pPr>
          </a:lstStyle>
          <a:p>
            <a:pPr lvl="0"/>
            <a:r>
              <a:rPr lang="en-US" dirty="0"/>
              <a:t>Title, Office</a:t>
            </a:r>
          </a:p>
        </p:txBody>
      </p:sp>
      <p:sp>
        <p:nvSpPr>
          <p:cNvPr id="10" name="Text Placeholder 7">
            <a:extLst>
              <a:ext uri="{FF2B5EF4-FFF2-40B4-BE49-F238E27FC236}">
                <a16:creationId xmlns:a16="http://schemas.microsoft.com/office/drawing/2014/main" id="{9CC30CFA-9367-F65C-FD2A-BEC33E46F0B3}"/>
              </a:ext>
            </a:extLst>
          </p:cNvPr>
          <p:cNvSpPr>
            <a:spLocks noGrp="1"/>
          </p:cNvSpPr>
          <p:nvPr>
            <p:ph type="body" sz="quarter" idx="13" hasCustomPrompt="1"/>
          </p:nvPr>
        </p:nvSpPr>
        <p:spPr>
          <a:xfrm>
            <a:off x="543450" y="4995980"/>
            <a:ext cx="3820450" cy="390060"/>
          </a:xfrm>
        </p:spPr>
        <p:txBody>
          <a:bodyPr anchor="t"/>
          <a:lstStyle>
            <a:lvl1pPr algn="ctr">
              <a:lnSpc>
                <a:spcPct val="150000"/>
              </a:lnSpc>
              <a:defRPr sz="2000" b="0" i="0">
                <a:solidFill>
                  <a:schemeClr val="bg1"/>
                </a:solidFill>
                <a:latin typeface="Arial" panose="020B0604020202020204" pitchFamily="34" charset="0"/>
                <a:cs typeface="Arial" panose="020B0604020202020204" pitchFamily="34" charset="0"/>
              </a:defRPr>
            </a:lvl1pPr>
          </a:lstStyle>
          <a:p>
            <a:pPr lvl="0"/>
            <a:r>
              <a:rPr lang="en-US" dirty="0"/>
              <a:t>Contact Info</a:t>
            </a:r>
          </a:p>
        </p:txBody>
      </p:sp>
      <p:sp>
        <p:nvSpPr>
          <p:cNvPr id="13" name="Text Placeholder 12">
            <a:extLst>
              <a:ext uri="{FF2B5EF4-FFF2-40B4-BE49-F238E27FC236}">
                <a16:creationId xmlns:a16="http://schemas.microsoft.com/office/drawing/2014/main" id="{EA83CEE3-3E89-49A4-129A-E279260E6402}"/>
              </a:ext>
            </a:extLst>
          </p:cNvPr>
          <p:cNvSpPr>
            <a:spLocks noGrp="1"/>
          </p:cNvSpPr>
          <p:nvPr>
            <p:ph type="body" sz="quarter" idx="14" hasCustomPrompt="1"/>
          </p:nvPr>
        </p:nvSpPr>
        <p:spPr>
          <a:xfrm>
            <a:off x="6096000" y="1050325"/>
            <a:ext cx="5262563" cy="488350"/>
          </a:xfrm>
        </p:spPr>
        <p:txBody>
          <a:bodyPr anchor="b"/>
          <a:lstStyle>
            <a:lvl1pPr>
              <a:defRPr sz="4400">
                <a:solidFill>
                  <a:schemeClr val="accent1"/>
                </a:solidFill>
                <a:latin typeface="Baskerville Old Face" panose="02020602080505020303" pitchFamily="18" charset="77"/>
              </a:defRPr>
            </a:lvl1pPr>
          </a:lstStyle>
          <a:p>
            <a:pPr lvl="0"/>
            <a:r>
              <a:rPr lang="en-US" dirty="0"/>
              <a:t>Biography</a:t>
            </a:r>
          </a:p>
        </p:txBody>
      </p:sp>
      <p:sp>
        <p:nvSpPr>
          <p:cNvPr id="14" name="Text Placeholder 12">
            <a:extLst>
              <a:ext uri="{FF2B5EF4-FFF2-40B4-BE49-F238E27FC236}">
                <a16:creationId xmlns:a16="http://schemas.microsoft.com/office/drawing/2014/main" id="{FC640069-4BE0-2C92-C2B2-FC7A53BD6826}"/>
              </a:ext>
            </a:extLst>
          </p:cNvPr>
          <p:cNvSpPr>
            <a:spLocks noGrp="1"/>
          </p:cNvSpPr>
          <p:nvPr>
            <p:ph type="body" sz="quarter" idx="15"/>
          </p:nvPr>
        </p:nvSpPr>
        <p:spPr>
          <a:xfrm>
            <a:off x="6096000" y="1795694"/>
            <a:ext cx="5262563" cy="3590346"/>
          </a:xfrm>
        </p:spPr>
        <p:txBody>
          <a:bodyPr/>
          <a:lstStyle>
            <a:lvl1pPr>
              <a:defRPr sz="20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3418798591"/>
      </p:ext>
    </p:extLst>
  </p:cSld>
  <p:clrMapOvr>
    <a:masterClrMapping/>
  </p:clrMapOvr>
  <p:extLst>
    <p:ext uri="{DCECCB84-F9BA-43D5-87BE-67443E8EF086}">
      <p15:sldGuideLst xmlns:p15="http://schemas.microsoft.com/office/powerpoint/2012/main">
        <p15:guide id="1" pos="4632">
          <p15:clr>
            <a:srgbClr val="FBAE40"/>
          </p15:clr>
        </p15:guide>
        <p15:guide id="2" pos="4920">
          <p15:clr>
            <a:srgbClr val="FBAE40"/>
          </p15:clr>
        </p15:guide>
        <p15:guide id="3" orient="horz" pos="984">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io AL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E961CEF-A330-EEEB-08ED-3ADCAF29EB0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64" r="54257"/>
          <a:stretch/>
        </p:blipFill>
        <p:spPr>
          <a:xfrm>
            <a:off x="-43399" y="0"/>
            <a:ext cx="4994148" cy="6858000"/>
          </a:xfrm>
          <a:prstGeom prst="rect">
            <a:avLst/>
          </a:prstGeom>
        </p:spPr>
      </p:pic>
      <p:sp>
        <p:nvSpPr>
          <p:cNvPr id="3" name="Picture Placeholder 2">
            <a:extLst>
              <a:ext uri="{FF2B5EF4-FFF2-40B4-BE49-F238E27FC236}">
                <a16:creationId xmlns:a16="http://schemas.microsoft.com/office/drawing/2014/main" id="{37EB0A99-8EC9-D038-EC75-1F6F72BD6B4A}"/>
              </a:ext>
            </a:extLst>
          </p:cNvPr>
          <p:cNvSpPr>
            <a:spLocks noGrp="1"/>
          </p:cNvSpPr>
          <p:nvPr>
            <p:ph type="pic" sz="quarter" idx="10" hasCustomPrompt="1"/>
          </p:nvPr>
        </p:nvSpPr>
        <p:spPr>
          <a:xfrm>
            <a:off x="1211457" y="1215831"/>
            <a:ext cx="2484437" cy="2486025"/>
          </a:xfrm>
          <a:prstGeom prst="ellipse">
            <a:avLst/>
          </a:prstGeom>
          <a:solidFill>
            <a:schemeClr val="accent3">
              <a:lumMod val="20000"/>
              <a:lumOff val="80000"/>
            </a:schemeClr>
          </a:solidFill>
        </p:spPr>
        <p:txBody>
          <a:bodyPr/>
          <a:lstStyle>
            <a:lvl1pPr algn="ctr">
              <a:defRPr/>
            </a:lvl1pPr>
          </a:lstStyle>
          <a:p>
            <a:r>
              <a:rPr lang="en-US" dirty="0"/>
              <a:t>Click icon </a:t>
            </a:r>
            <a:br>
              <a:rPr lang="en-US" dirty="0"/>
            </a:br>
            <a:r>
              <a:rPr lang="en-US" dirty="0"/>
              <a:t>to add picture</a:t>
            </a:r>
          </a:p>
        </p:txBody>
      </p:sp>
      <p:sp>
        <p:nvSpPr>
          <p:cNvPr id="8" name="Text Placeholder 7">
            <a:extLst>
              <a:ext uri="{FF2B5EF4-FFF2-40B4-BE49-F238E27FC236}">
                <a16:creationId xmlns:a16="http://schemas.microsoft.com/office/drawing/2014/main" id="{368B9836-B0CB-39DB-153E-581D7083823D}"/>
              </a:ext>
            </a:extLst>
          </p:cNvPr>
          <p:cNvSpPr>
            <a:spLocks noGrp="1"/>
          </p:cNvSpPr>
          <p:nvPr>
            <p:ph type="body" sz="quarter" idx="11" hasCustomPrompt="1"/>
          </p:nvPr>
        </p:nvSpPr>
        <p:spPr>
          <a:xfrm>
            <a:off x="543450" y="4047776"/>
            <a:ext cx="3820450" cy="390060"/>
          </a:xfrm>
        </p:spPr>
        <p:txBody>
          <a:bodyPr anchor="ctr"/>
          <a:lstStyle>
            <a:lvl1pPr algn="ctr">
              <a:lnSpc>
                <a:spcPct val="100000"/>
              </a:lnSpc>
              <a:defRPr sz="2400" b="1">
                <a:solidFill>
                  <a:schemeClr val="bg2"/>
                </a:solidFill>
                <a:latin typeface="+mn-lt"/>
              </a:defRPr>
            </a:lvl1pPr>
          </a:lstStyle>
          <a:p>
            <a:pPr lvl="0"/>
            <a:r>
              <a:rPr lang="en-US" dirty="0" err="1"/>
              <a:t>Firstname</a:t>
            </a:r>
            <a:r>
              <a:rPr lang="en-US" dirty="0"/>
              <a:t> </a:t>
            </a:r>
            <a:r>
              <a:rPr lang="en-US" dirty="0" err="1"/>
              <a:t>Lastname</a:t>
            </a:r>
            <a:endParaRPr lang="en-US" dirty="0"/>
          </a:p>
        </p:txBody>
      </p:sp>
      <p:sp>
        <p:nvSpPr>
          <p:cNvPr id="9" name="Text Placeholder 7">
            <a:extLst>
              <a:ext uri="{FF2B5EF4-FFF2-40B4-BE49-F238E27FC236}">
                <a16:creationId xmlns:a16="http://schemas.microsoft.com/office/drawing/2014/main" id="{F04E422B-4716-6C8C-B145-164ACA94A57D}"/>
              </a:ext>
            </a:extLst>
          </p:cNvPr>
          <p:cNvSpPr>
            <a:spLocks noGrp="1"/>
          </p:cNvSpPr>
          <p:nvPr>
            <p:ph type="body" sz="quarter" idx="12" hasCustomPrompt="1"/>
          </p:nvPr>
        </p:nvSpPr>
        <p:spPr>
          <a:xfrm>
            <a:off x="543450" y="4538780"/>
            <a:ext cx="3820450" cy="390060"/>
          </a:xfrm>
        </p:spPr>
        <p:txBody>
          <a:bodyPr anchor="ctr"/>
          <a:lstStyle>
            <a:lvl1pPr algn="ctr">
              <a:lnSpc>
                <a:spcPct val="100000"/>
              </a:lnSpc>
              <a:defRPr sz="2000" b="0" i="0">
                <a:solidFill>
                  <a:schemeClr val="bg1"/>
                </a:solidFill>
                <a:latin typeface="Arial" panose="020B0604020202020204" pitchFamily="34" charset="0"/>
                <a:cs typeface="Arial" panose="020B0604020202020204" pitchFamily="34" charset="0"/>
              </a:defRPr>
            </a:lvl1pPr>
          </a:lstStyle>
          <a:p>
            <a:pPr lvl="0"/>
            <a:r>
              <a:rPr lang="en-US" dirty="0"/>
              <a:t>Title, Office</a:t>
            </a:r>
          </a:p>
        </p:txBody>
      </p:sp>
      <p:sp>
        <p:nvSpPr>
          <p:cNvPr id="10" name="Text Placeholder 7">
            <a:extLst>
              <a:ext uri="{FF2B5EF4-FFF2-40B4-BE49-F238E27FC236}">
                <a16:creationId xmlns:a16="http://schemas.microsoft.com/office/drawing/2014/main" id="{9CC30CFA-9367-F65C-FD2A-BEC33E46F0B3}"/>
              </a:ext>
            </a:extLst>
          </p:cNvPr>
          <p:cNvSpPr>
            <a:spLocks noGrp="1"/>
          </p:cNvSpPr>
          <p:nvPr>
            <p:ph type="body" sz="quarter" idx="13" hasCustomPrompt="1"/>
          </p:nvPr>
        </p:nvSpPr>
        <p:spPr>
          <a:xfrm>
            <a:off x="543450" y="4995980"/>
            <a:ext cx="3820450" cy="390060"/>
          </a:xfrm>
        </p:spPr>
        <p:txBody>
          <a:bodyPr anchor="t"/>
          <a:lstStyle>
            <a:lvl1pPr algn="ctr">
              <a:lnSpc>
                <a:spcPct val="150000"/>
              </a:lnSpc>
              <a:defRPr sz="2000" b="0" i="0">
                <a:solidFill>
                  <a:schemeClr val="bg1"/>
                </a:solidFill>
                <a:latin typeface="Arial" panose="020B0604020202020204" pitchFamily="34" charset="0"/>
                <a:cs typeface="Arial" panose="020B0604020202020204" pitchFamily="34" charset="0"/>
              </a:defRPr>
            </a:lvl1pPr>
          </a:lstStyle>
          <a:p>
            <a:pPr lvl="0"/>
            <a:r>
              <a:rPr lang="en-US" dirty="0"/>
              <a:t>Contact Info</a:t>
            </a:r>
          </a:p>
        </p:txBody>
      </p:sp>
      <p:sp>
        <p:nvSpPr>
          <p:cNvPr id="13" name="Text Placeholder 12">
            <a:extLst>
              <a:ext uri="{FF2B5EF4-FFF2-40B4-BE49-F238E27FC236}">
                <a16:creationId xmlns:a16="http://schemas.microsoft.com/office/drawing/2014/main" id="{EA83CEE3-3E89-49A4-129A-E279260E6402}"/>
              </a:ext>
            </a:extLst>
          </p:cNvPr>
          <p:cNvSpPr>
            <a:spLocks noGrp="1"/>
          </p:cNvSpPr>
          <p:nvPr>
            <p:ph type="body" sz="quarter" idx="14" hasCustomPrompt="1"/>
          </p:nvPr>
        </p:nvSpPr>
        <p:spPr>
          <a:xfrm>
            <a:off x="6096000" y="1050325"/>
            <a:ext cx="5262563" cy="488350"/>
          </a:xfrm>
        </p:spPr>
        <p:txBody>
          <a:bodyPr anchor="b"/>
          <a:lstStyle>
            <a:lvl1pPr>
              <a:defRPr sz="4400">
                <a:solidFill>
                  <a:schemeClr val="bg2"/>
                </a:solidFill>
                <a:latin typeface="Baskerville Old Face" panose="02020602080505020303" pitchFamily="18" charset="77"/>
              </a:defRPr>
            </a:lvl1pPr>
          </a:lstStyle>
          <a:p>
            <a:pPr lvl="0"/>
            <a:r>
              <a:rPr lang="en-US" dirty="0"/>
              <a:t>Biography</a:t>
            </a:r>
          </a:p>
        </p:txBody>
      </p:sp>
      <p:sp>
        <p:nvSpPr>
          <p:cNvPr id="14" name="Text Placeholder 12">
            <a:extLst>
              <a:ext uri="{FF2B5EF4-FFF2-40B4-BE49-F238E27FC236}">
                <a16:creationId xmlns:a16="http://schemas.microsoft.com/office/drawing/2014/main" id="{FC640069-4BE0-2C92-C2B2-FC7A53BD6826}"/>
              </a:ext>
            </a:extLst>
          </p:cNvPr>
          <p:cNvSpPr>
            <a:spLocks noGrp="1"/>
          </p:cNvSpPr>
          <p:nvPr>
            <p:ph type="body" sz="quarter" idx="15"/>
          </p:nvPr>
        </p:nvSpPr>
        <p:spPr>
          <a:xfrm>
            <a:off x="6096000" y="1795694"/>
            <a:ext cx="5262563" cy="3590346"/>
          </a:xfrm>
        </p:spPr>
        <p:txBody>
          <a:bodyPr/>
          <a:lstStyle>
            <a:lvl1pPr>
              <a:defRPr sz="20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2606286430"/>
      </p:ext>
    </p:extLst>
  </p:cSld>
  <p:clrMapOvr>
    <a:masterClrMapping/>
  </p:clrMapOvr>
  <p:extLst>
    <p:ext uri="{DCECCB84-F9BA-43D5-87BE-67443E8EF086}">
      <p15:sldGuideLst xmlns:p15="http://schemas.microsoft.com/office/powerpoint/2012/main">
        <p15:guide id="1" pos="4632">
          <p15:clr>
            <a:srgbClr val="FBAE40"/>
          </p15:clr>
        </p15:guide>
        <p15:guide id="2" pos="4920">
          <p15:clr>
            <a:srgbClr val="FBAE40"/>
          </p15:clr>
        </p15:guide>
        <p15:guide id="3" orient="horz" pos="984">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 Present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FD1D41-12FC-4308-BD76-2FDD462CB59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64" r="54257"/>
          <a:stretch/>
        </p:blipFill>
        <p:spPr>
          <a:xfrm>
            <a:off x="-43399" y="0"/>
            <a:ext cx="4994148" cy="6858000"/>
          </a:xfrm>
          <a:prstGeom prst="rect">
            <a:avLst/>
          </a:prstGeom>
        </p:spPr>
      </p:pic>
      <p:sp>
        <p:nvSpPr>
          <p:cNvPr id="6" name="Picture Placeholder 2">
            <a:extLst>
              <a:ext uri="{FF2B5EF4-FFF2-40B4-BE49-F238E27FC236}">
                <a16:creationId xmlns:a16="http://schemas.microsoft.com/office/drawing/2014/main" id="{3B0BBC28-14BC-E542-8FFE-BC950BD665D2}"/>
              </a:ext>
            </a:extLst>
          </p:cNvPr>
          <p:cNvSpPr>
            <a:spLocks noGrp="1"/>
          </p:cNvSpPr>
          <p:nvPr>
            <p:ph type="pic" idx="15" hasCustomPrompt="1"/>
          </p:nvPr>
        </p:nvSpPr>
        <p:spPr>
          <a:xfrm>
            <a:off x="5181600" y="1968917"/>
            <a:ext cx="2286000" cy="22860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3" name="Content Placeholder 2">
            <a:extLst>
              <a:ext uri="{FF2B5EF4-FFF2-40B4-BE49-F238E27FC236}">
                <a16:creationId xmlns:a16="http://schemas.microsoft.com/office/drawing/2014/main" id="{E803EAC3-C504-9E13-FEC6-F5CFA495F458}"/>
              </a:ext>
            </a:extLst>
          </p:cNvPr>
          <p:cNvSpPr>
            <a:spLocks noGrp="1"/>
          </p:cNvSpPr>
          <p:nvPr>
            <p:ph idx="11" hasCustomPrompt="1"/>
          </p:nvPr>
        </p:nvSpPr>
        <p:spPr>
          <a:xfrm>
            <a:off x="304801" y="3048000"/>
            <a:ext cx="4381500" cy="762000"/>
          </a:xfrm>
          <a:prstGeom prst="rect">
            <a:avLst/>
          </a:prstGeom>
        </p:spPr>
        <p:txBody>
          <a:bodyPr anchor="ctr"/>
          <a:lstStyle>
            <a:lvl1pPr marL="0" indent="0" algn="ctr">
              <a:buNone/>
              <a:defRPr sz="4400" b="0">
                <a:solidFill>
                  <a:schemeClr val="bg1"/>
                </a:solidFill>
                <a:latin typeface="Baskerville Old Face" panose="02020602080505020303" pitchFamily="18" charset="77"/>
              </a:defRPr>
            </a:lvl1pPr>
          </a:lstStyle>
          <a:p>
            <a:r>
              <a:rPr lang="en-US" dirty="0"/>
              <a:t>Presenter</a:t>
            </a:r>
          </a:p>
        </p:txBody>
      </p:sp>
      <p:sp>
        <p:nvSpPr>
          <p:cNvPr id="5" name="Content Placeholder 2">
            <a:extLst>
              <a:ext uri="{FF2B5EF4-FFF2-40B4-BE49-F238E27FC236}">
                <a16:creationId xmlns:a16="http://schemas.microsoft.com/office/drawing/2014/main" id="{EECD2222-7CE4-22A4-B123-F1CD5673755B}"/>
              </a:ext>
            </a:extLst>
          </p:cNvPr>
          <p:cNvSpPr>
            <a:spLocks noGrp="1"/>
          </p:cNvSpPr>
          <p:nvPr>
            <p:ph idx="20" hasCustomPrompt="1"/>
          </p:nvPr>
        </p:nvSpPr>
        <p:spPr>
          <a:xfrm>
            <a:off x="7698451" y="2738615"/>
            <a:ext cx="4351020" cy="413603"/>
          </a:xfrm>
          <a:prstGeom prst="rect">
            <a:avLst/>
          </a:prstGeom>
        </p:spPr>
        <p:txBody>
          <a:bodyPr anchor="ctr"/>
          <a:lstStyle>
            <a:lvl1pPr marL="0" indent="0" algn="l">
              <a:lnSpc>
                <a:spcPct val="100000"/>
              </a:lnSpc>
              <a:buClr>
                <a:schemeClr val="accent2"/>
              </a:buClr>
              <a:buNone/>
              <a:defRPr sz="2000" b="0">
                <a:solidFill>
                  <a:schemeClr val="accent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 Office</a:t>
            </a:r>
          </a:p>
        </p:txBody>
      </p:sp>
      <p:sp>
        <p:nvSpPr>
          <p:cNvPr id="11" name="Content Placeholder 2">
            <a:extLst>
              <a:ext uri="{FF2B5EF4-FFF2-40B4-BE49-F238E27FC236}">
                <a16:creationId xmlns:a16="http://schemas.microsoft.com/office/drawing/2014/main" id="{8C6856E1-9337-9413-C911-07D3584A5C02}"/>
              </a:ext>
            </a:extLst>
          </p:cNvPr>
          <p:cNvSpPr>
            <a:spLocks noGrp="1"/>
          </p:cNvSpPr>
          <p:nvPr>
            <p:ph idx="24" hasCustomPrompt="1"/>
          </p:nvPr>
        </p:nvSpPr>
        <p:spPr>
          <a:xfrm>
            <a:off x="7698450" y="2357615"/>
            <a:ext cx="4351019" cy="350520"/>
          </a:xfrm>
          <a:prstGeom prst="rect">
            <a:avLst/>
          </a:prstGeom>
        </p:spPr>
        <p:txBody>
          <a:bodyPr anchor="ctr"/>
          <a:lstStyle>
            <a:lvl1pPr marL="0" indent="0" algn="l">
              <a:lnSpc>
                <a:spcPct val="100000"/>
              </a:lnSpc>
              <a:buClr>
                <a:schemeClr val="accent2"/>
              </a:buClr>
              <a:buNone/>
              <a:defRPr sz="2400" b="1">
                <a:solidFill>
                  <a:schemeClr val="bg2"/>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r>
              <a:rPr lang="en-US" dirty="0"/>
              <a:t>First </a:t>
            </a:r>
            <a:r>
              <a:rPr lang="en-US" dirty="0" err="1"/>
              <a:t>Lastname</a:t>
            </a:r>
            <a:endParaRPr lang="en-US" dirty="0"/>
          </a:p>
        </p:txBody>
      </p:sp>
      <p:sp>
        <p:nvSpPr>
          <p:cNvPr id="2" name="Content Placeholder 2">
            <a:extLst>
              <a:ext uri="{FF2B5EF4-FFF2-40B4-BE49-F238E27FC236}">
                <a16:creationId xmlns:a16="http://schemas.microsoft.com/office/drawing/2014/main" id="{F83473FD-4282-C4E7-080C-CD86CD6A71E8}"/>
              </a:ext>
            </a:extLst>
          </p:cNvPr>
          <p:cNvSpPr>
            <a:spLocks noGrp="1"/>
          </p:cNvSpPr>
          <p:nvPr>
            <p:ph idx="19" hasCustomPrompt="1"/>
          </p:nvPr>
        </p:nvSpPr>
        <p:spPr>
          <a:xfrm>
            <a:off x="7698450" y="3195486"/>
            <a:ext cx="4381500" cy="711200"/>
          </a:xfrm>
          <a:prstGeom prst="rect">
            <a:avLst/>
          </a:prstGeom>
        </p:spPr>
        <p:txBody>
          <a:bodyPr/>
          <a:lstStyle>
            <a:lvl1pPr marL="0" indent="0" algn="l">
              <a:lnSpc>
                <a:spcPct val="150000"/>
              </a:lnSpc>
              <a:buClr>
                <a:schemeClr val="accent2"/>
              </a:buClr>
              <a:buNone/>
              <a:defRPr sz="1800">
                <a:solidFill>
                  <a:schemeClr val="tx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Phone</a:t>
            </a:r>
            <a:br>
              <a:rPr lang="en-US" dirty="0"/>
            </a:br>
            <a:r>
              <a:rPr lang="en-US" dirty="0"/>
              <a:t>Email</a:t>
            </a:r>
          </a:p>
        </p:txBody>
      </p:sp>
    </p:spTree>
    <p:extLst>
      <p:ext uri="{BB962C8B-B14F-4D97-AF65-F5344CB8AC3E}">
        <p14:creationId xmlns:p14="http://schemas.microsoft.com/office/powerpoint/2010/main" val="623152023"/>
      </p:ext>
    </p:extLst>
  </p:cSld>
  <p:clrMapOvr>
    <a:masterClrMapping/>
  </p:clrMapOvr>
  <p:extLst>
    <p:ext uri="{DCECCB84-F9BA-43D5-87BE-67443E8EF086}">
      <p15:sldGuideLst xmlns:p15="http://schemas.microsoft.com/office/powerpoint/2012/main">
        <p15:guide id="1" pos="2760">
          <p15:clr>
            <a:srgbClr val="FBAE40"/>
          </p15:clr>
        </p15:guide>
        <p15:guide id="2" pos="3048">
          <p15:clr>
            <a:srgbClr val="FBAE40"/>
          </p15:clr>
        </p15:guide>
        <p15:guide id="3" orient="horz" pos="984">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 Presenter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00C0D5-E152-EAAB-08FF-71349438489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64" r="54257"/>
          <a:stretch/>
        </p:blipFill>
        <p:spPr>
          <a:xfrm>
            <a:off x="-43399" y="0"/>
            <a:ext cx="4994148" cy="6858000"/>
          </a:xfrm>
          <a:prstGeom prst="rect">
            <a:avLst/>
          </a:prstGeom>
        </p:spPr>
      </p:pic>
      <p:sp>
        <p:nvSpPr>
          <p:cNvPr id="10" name="Content Placeholder 2">
            <a:extLst>
              <a:ext uri="{FF2B5EF4-FFF2-40B4-BE49-F238E27FC236}">
                <a16:creationId xmlns:a16="http://schemas.microsoft.com/office/drawing/2014/main" id="{58CAC741-BC6C-3A45-8D92-E95D67955AC0}"/>
              </a:ext>
            </a:extLst>
          </p:cNvPr>
          <p:cNvSpPr>
            <a:spLocks noGrp="1"/>
          </p:cNvSpPr>
          <p:nvPr>
            <p:ph idx="11" hasCustomPrompt="1"/>
          </p:nvPr>
        </p:nvSpPr>
        <p:spPr>
          <a:xfrm>
            <a:off x="304801" y="3048000"/>
            <a:ext cx="4381500" cy="762000"/>
          </a:xfrm>
          <a:prstGeom prst="rect">
            <a:avLst/>
          </a:prstGeom>
        </p:spPr>
        <p:txBody>
          <a:bodyPr anchor="ctr"/>
          <a:lstStyle>
            <a:lvl1pPr marL="0" indent="0" algn="ctr">
              <a:buNone/>
              <a:defRPr sz="4400" b="0">
                <a:solidFill>
                  <a:schemeClr val="bg1"/>
                </a:solidFill>
                <a:latin typeface="Baskerville Old Face" panose="02020602080505020303" pitchFamily="18" charset="77"/>
              </a:defRPr>
            </a:lvl1pPr>
          </a:lstStyle>
          <a:p>
            <a:r>
              <a:rPr lang="en-US" dirty="0"/>
              <a:t>Presenters</a:t>
            </a:r>
          </a:p>
        </p:txBody>
      </p:sp>
      <p:sp>
        <p:nvSpPr>
          <p:cNvPr id="6" name="Picture Placeholder 2">
            <a:extLst>
              <a:ext uri="{FF2B5EF4-FFF2-40B4-BE49-F238E27FC236}">
                <a16:creationId xmlns:a16="http://schemas.microsoft.com/office/drawing/2014/main" id="{3B0BBC28-14BC-E542-8FFE-BC950BD665D2}"/>
              </a:ext>
            </a:extLst>
          </p:cNvPr>
          <p:cNvSpPr>
            <a:spLocks noGrp="1"/>
          </p:cNvSpPr>
          <p:nvPr>
            <p:ph type="pic" idx="15" hasCustomPrompt="1"/>
          </p:nvPr>
        </p:nvSpPr>
        <p:spPr>
          <a:xfrm>
            <a:off x="5219700" y="1295400"/>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9" name="Picture Placeholder 2">
            <a:extLst>
              <a:ext uri="{FF2B5EF4-FFF2-40B4-BE49-F238E27FC236}">
                <a16:creationId xmlns:a16="http://schemas.microsoft.com/office/drawing/2014/main" id="{3EE52B01-6B03-6342-96D4-AC82D5BDF916}"/>
              </a:ext>
            </a:extLst>
          </p:cNvPr>
          <p:cNvSpPr>
            <a:spLocks noGrp="1"/>
          </p:cNvSpPr>
          <p:nvPr>
            <p:ph type="pic" idx="17" hasCustomPrompt="1"/>
          </p:nvPr>
        </p:nvSpPr>
        <p:spPr>
          <a:xfrm>
            <a:off x="5219700" y="3718560"/>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2" name="Content Placeholder 2">
            <a:extLst>
              <a:ext uri="{FF2B5EF4-FFF2-40B4-BE49-F238E27FC236}">
                <a16:creationId xmlns:a16="http://schemas.microsoft.com/office/drawing/2014/main" id="{BAE97BFC-41C9-947D-21D1-D4F98DD50376}"/>
              </a:ext>
            </a:extLst>
          </p:cNvPr>
          <p:cNvSpPr>
            <a:spLocks noGrp="1"/>
          </p:cNvSpPr>
          <p:nvPr>
            <p:ph idx="23" hasCustomPrompt="1"/>
          </p:nvPr>
        </p:nvSpPr>
        <p:spPr>
          <a:xfrm>
            <a:off x="7165052" y="1676400"/>
            <a:ext cx="4351020" cy="413603"/>
          </a:xfrm>
          <a:prstGeom prst="rect">
            <a:avLst/>
          </a:prstGeom>
        </p:spPr>
        <p:txBody>
          <a:bodyPr anchor="ctr"/>
          <a:lstStyle>
            <a:lvl1pPr marL="0" indent="0" algn="l">
              <a:lnSpc>
                <a:spcPct val="100000"/>
              </a:lnSpc>
              <a:buClr>
                <a:schemeClr val="accent2"/>
              </a:buClr>
              <a:buNone/>
              <a:defRPr sz="2000" b="0">
                <a:solidFill>
                  <a:schemeClr val="accent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 Office</a:t>
            </a:r>
          </a:p>
        </p:txBody>
      </p:sp>
      <p:sp>
        <p:nvSpPr>
          <p:cNvPr id="4" name="Content Placeholder 2">
            <a:extLst>
              <a:ext uri="{FF2B5EF4-FFF2-40B4-BE49-F238E27FC236}">
                <a16:creationId xmlns:a16="http://schemas.microsoft.com/office/drawing/2014/main" id="{39E8C9F9-C766-4DA5-B3FE-88A820325EAE}"/>
              </a:ext>
            </a:extLst>
          </p:cNvPr>
          <p:cNvSpPr>
            <a:spLocks noGrp="1"/>
          </p:cNvSpPr>
          <p:nvPr>
            <p:ph idx="24" hasCustomPrompt="1"/>
          </p:nvPr>
        </p:nvSpPr>
        <p:spPr>
          <a:xfrm>
            <a:off x="7165051" y="1295400"/>
            <a:ext cx="4351019" cy="350520"/>
          </a:xfrm>
          <a:prstGeom prst="rect">
            <a:avLst/>
          </a:prstGeom>
        </p:spPr>
        <p:txBody>
          <a:bodyPr anchor="ctr"/>
          <a:lstStyle>
            <a:lvl1pPr marL="0" indent="0" algn="l">
              <a:lnSpc>
                <a:spcPct val="100000"/>
              </a:lnSpc>
              <a:buClr>
                <a:schemeClr val="accent2"/>
              </a:buClr>
              <a:buNone/>
              <a:defRPr sz="2400" b="1">
                <a:solidFill>
                  <a:schemeClr val="bg2"/>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r>
              <a:rPr lang="en-US" dirty="0"/>
              <a:t>First </a:t>
            </a:r>
            <a:r>
              <a:rPr lang="en-US" dirty="0" err="1"/>
              <a:t>Lastname</a:t>
            </a:r>
            <a:endParaRPr lang="en-US" dirty="0"/>
          </a:p>
        </p:txBody>
      </p:sp>
      <p:sp>
        <p:nvSpPr>
          <p:cNvPr id="5" name="Content Placeholder 2">
            <a:extLst>
              <a:ext uri="{FF2B5EF4-FFF2-40B4-BE49-F238E27FC236}">
                <a16:creationId xmlns:a16="http://schemas.microsoft.com/office/drawing/2014/main" id="{C20C3300-741C-27B6-42AB-6C6C050EDDB9}"/>
              </a:ext>
            </a:extLst>
          </p:cNvPr>
          <p:cNvSpPr>
            <a:spLocks noGrp="1"/>
          </p:cNvSpPr>
          <p:nvPr>
            <p:ph idx="19" hasCustomPrompt="1"/>
          </p:nvPr>
        </p:nvSpPr>
        <p:spPr>
          <a:xfrm>
            <a:off x="7165051" y="2133271"/>
            <a:ext cx="4381500" cy="711200"/>
          </a:xfrm>
          <a:prstGeom prst="rect">
            <a:avLst/>
          </a:prstGeom>
        </p:spPr>
        <p:txBody>
          <a:bodyPr/>
          <a:lstStyle>
            <a:lvl1pPr marL="0" indent="0" algn="l">
              <a:lnSpc>
                <a:spcPct val="150000"/>
              </a:lnSpc>
              <a:buClr>
                <a:schemeClr val="accent2"/>
              </a:buClr>
              <a:buNone/>
              <a:defRPr sz="1800">
                <a:solidFill>
                  <a:schemeClr val="tx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Phone</a:t>
            </a:r>
            <a:br>
              <a:rPr lang="en-US" dirty="0"/>
            </a:br>
            <a:r>
              <a:rPr lang="en-US" dirty="0"/>
              <a:t>Email</a:t>
            </a:r>
          </a:p>
        </p:txBody>
      </p:sp>
      <p:sp>
        <p:nvSpPr>
          <p:cNvPr id="7" name="Content Placeholder 2">
            <a:extLst>
              <a:ext uri="{FF2B5EF4-FFF2-40B4-BE49-F238E27FC236}">
                <a16:creationId xmlns:a16="http://schemas.microsoft.com/office/drawing/2014/main" id="{4809DE3A-6534-7F41-6CA8-FA6E03B8DA81}"/>
              </a:ext>
            </a:extLst>
          </p:cNvPr>
          <p:cNvSpPr>
            <a:spLocks noGrp="1"/>
          </p:cNvSpPr>
          <p:nvPr>
            <p:ph idx="20" hasCustomPrompt="1"/>
          </p:nvPr>
        </p:nvSpPr>
        <p:spPr>
          <a:xfrm>
            <a:off x="7195533" y="4099560"/>
            <a:ext cx="4351020" cy="413603"/>
          </a:xfrm>
          <a:prstGeom prst="rect">
            <a:avLst/>
          </a:prstGeom>
        </p:spPr>
        <p:txBody>
          <a:bodyPr anchor="ctr"/>
          <a:lstStyle>
            <a:lvl1pPr marL="0" indent="0" algn="l">
              <a:lnSpc>
                <a:spcPct val="100000"/>
              </a:lnSpc>
              <a:buClr>
                <a:schemeClr val="accent2"/>
              </a:buClr>
              <a:buNone/>
              <a:defRPr sz="2000" b="0">
                <a:solidFill>
                  <a:schemeClr val="accent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 Office</a:t>
            </a:r>
          </a:p>
        </p:txBody>
      </p:sp>
      <p:sp>
        <p:nvSpPr>
          <p:cNvPr id="15" name="Content Placeholder 2">
            <a:extLst>
              <a:ext uri="{FF2B5EF4-FFF2-40B4-BE49-F238E27FC236}">
                <a16:creationId xmlns:a16="http://schemas.microsoft.com/office/drawing/2014/main" id="{9B0E9A48-D1E3-F6B1-4FC9-DD1965B84094}"/>
              </a:ext>
            </a:extLst>
          </p:cNvPr>
          <p:cNvSpPr>
            <a:spLocks noGrp="1"/>
          </p:cNvSpPr>
          <p:nvPr>
            <p:ph idx="25" hasCustomPrompt="1"/>
          </p:nvPr>
        </p:nvSpPr>
        <p:spPr>
          <a:xfrm>
            <a:off x="7195532" y="3718560"/>
            <a:ext cx="4351019" cy="350520"/>
          </a:xfrm>
          <a:prstGeom prst="rect">
            <a:avLst/>
          </a:prstGeom>
        </p:spPr>
        <p:txBody>
          <a:bodyPr anchor="ctr"/>
          <a:lstStyle>
            <a:lvl1pPr marL="0" indent="0" algn="l">
              <a:lnSpc>
                <a:spcPct val="100000"/>
              </a:lnSpc>
              <a:buClr>
                <a:schemeClr val="accent2"/>
              </a:buClr>
              <a:buNone/>
              <a:defRPr sz="2400" b="1">
                <a:solidFill>
                  <a:schemeClr val="bg2"/>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r>
              <a:rPr lang="en-US" dirty="0"/>
              <a:t>First </a:t>
            </a:r>
            <a:r>
              <a:rPr lang="en-US" dirty="0" err="1"/>
              <a:t>Lastname</a:t>
            </a:r>
            <a:endParaRPr lang="en-US" dirty="0"/>
          </a:p>
        </p:txBody>
      </p:sp>
      <p:sp>
        <p:nvSpPr>
          <p:cNvPr id="16" name="Content Placeholder 2">
            <a:extLst>
              <a:ext uri="{FF2B5EF4-FFF2-40B4-BE49-F238E27FC236}">
                <a16:creationId xmlns:a16="http://schemas.microsoft.com/office/drawing/2014/main" id="{75B9A342-F99F-BBD2-2E26-B29E0E9E0E86}"/>
              </a:ext>
            </a:extLst>
          </p:cNvPr>
          <p:cNvSpPr>
            <a:spLocks noGrp="1"/>
          </p:cNvSpPr>
          <p:nvPr>
            <p:ph idx="26" hasCustomPrompt="1"/>
          </p:nvPr>
        </p:nvSpPr>
        <p:spPr>
          <a:xfrm>
            <a:off x="7195532" y="4556431"/>
            <a:ext cx="4381500" cy="711200"/>
          </a:xfrm>
          <a:prstGeom prst="rect">
            <a:avLst/>
          </a:prstGeom>
        </p:spPr>
        <p:txBody>
          <a:bodyPr/>
          <a:lstStyle>
            <a:lvl1pPr marL="0" indent="0" algn="l">
              <a:lnSpc>
                <a:spcPct val="150000"/>
              </a:lnSpc>
              <a:buClr>
                <a:schemeClr val="accent2"/>
              </a:buClr>
              <a:buNone/>
              <a:defRPr sz="1800">
                <a:solidFill>
                  <a:schemeClr val="tx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Phone</a:t>
            </a:r>
            <a:br>
              <a:rPr lang="en-US" dirty="0"/>
            </a:br>
            <a:r>
              <a:rPr lang="en-US" dirty="0"/>
              <a:t>Email</a:t>
            </a:r>
          </a:p>
        </p:txBody>
      </p:sp>
    </p:spTree>
    <p:extLst>
      <p:ext uri="{BB962C8B-B14F-4D97-AF65-F5344CB8AC3E}">
        <p14:creationId xmlns:p14="http://schemas.microsoft.com/office/powerpoint/2010/main" val="866672893"/>
      </p:ext>
    </p:extLst>
  </p:cSld>
  <p:clrMapOvr>
    <a:masterClrMapping/>
  </p:clrMapOvr>
  <p:extLst>
    <p:ext uri="{DCECCB84-F9BA-43D5-87BE-67443E8EF086}">
      <p15:sldGuideLst xmlns:p15="http://schemas.microsoft.com/office/powerpoint/2012/main">
        <p15:guide id="1" pos="2760">
          <p15:clr>
            <a:srgbClr val="FBAE40"/>
          </p15:clr>
        </p15:guide>
        <p15:guide id="2" pos="3048">
          <p15:clr>
            <a:srgbClr val="FBAE40"/>
          </p15:clr>
        </p15:guide>
        <p15:guide id="3" orient="horz" pos="984">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 Presenter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E569BB-8CCB-E758-527C-6B727D71405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64" r="54257"/>
          <a:stretch/>
        </p:blipFill>
        <p:spPr>
          <a:xfrm>
            <a:off x="-43399" y="0"/>
            <a:ext cx="4994148" cy="6858000"/>
          </a:xfrm>
          <a:prstGeom prst="rect">
            <a:avLst/>
          </a:prstGeom>
        </p:spPr>
      </p:pic>
      <p:sp>
        <p:nvSpPr>
          <p:cNvPr id="6" name="Picture Placeholder 2">
            <a:extLst>
              <a:ext uri="{FF2B5EF4-FFF2-40B4-BE49-F238E27FC236}">
                <a16:creationId xmlns:a16="http://schemas.microsoft.com/office/drawing/2014/main" id="{3B0BBC28-14BC-E542-8FFE-BC950BD665D2}"/>
              </a:ext>
            </a:extLst>
          </p:cNvPr>
          <p:cNvSpPr>
            <a:spLocks noGrp="1"/>
          </p:cNvSpPr>
          <p:nvPr>
            <p:ph type="pic" idx="15" hasCustomPrompt="1"/>
          </p:nvPr>
        </p:nvSpPr>
        <p:spPr>
          <a:xfrm>
            <a:off x="5219700" y="609600"/>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7" name="Picture Placeholder 2">
            <a:extLst>
              <a:ext uri="{FF2B5EF4-FFF2-40B4-BE49-F238E27FC236}">
                <a16:creationId xmlns:a16="http://schemas.microsoft.com/office/drawing/2014/main" id="{52C80396-C1FF-234F-94BC-E12DBC5A5B93}"/>
              </a:ext>
            </a:extLst>
          </p:cNvPr>
          <p:cNvSpPr>
            <a:spLocks noGrp="1"/>
          </p:cNvSpPr>
          <p:nvPr>
            <p:ph type="pic" idx="16" hasCustomPrompt="1"/>
          </p:nvPr>
        </p:nvSpPr>
        <p:spPr>
          <a:xfrm>
            <a:off x="5219700" y="4541520"/>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9" name="Picture Placeholder 2">
            <a:extLst>
              <a:ext uri="{FF2B5EF4-FFF2-40B4-BE49-F238E27FC236}">
                <a16:creationId xmlns:a16="http://schemas.microsoft.com/office/drawing/2014/main" id="{3EE52B01-6B03-6342-96D4-AC82D5BDF916}"/>
              </a:ext>
            </a:extLst>
          </p:cNvPr>
          <p:cNvSpPr>
            <a:spLocks noGrp="1"/>
          </p:cNvSpPr>
          <p:nvPr>
            <p:ph type="pic" idx="17" hasCustomPrompt="1"/>
          </p:nvPr>
        </p:nvSpPr>
        <p:spPr>
          <a:xfrm>
            <a:off x="5219700" y="2575560"/>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2" name="Title 1">
            <a:extLst>
              <a:ext uri="{FF2B5EF4-FFF2-40B4-BE49-F238E27FC236}">
                <a16:creationId xmlns:a16="http://schemas.microsoft.com/office/drawing/2014/main" id="{E4CB3013-1082-1C48-ACB0-07095EBC6465}"/>
              </a:ext>
            </a:extLst>
          </p:cNvPr>
          <p:cNvSpPr>
            <a:spLocks noGrp="1"/>
          </p:cNvSpPr>
          <p:nvPr>
            <p:ph type="title" hasCustomPrompt="1"/>
          </p:nvPr>
        </p:nvSpPr>
        <p:spPr>
          <a:xfrm>
            <a:off x="7096472" y="678252"/>
            <a:ext cx="4381500" cy="397111"/>
          </a:xfrm>
          <a:prstGeom prst="rect">
            <a:avLst/>
          </a:prstGeom>
        </p:spPr>
        <p:txBody>
          <a:bodyPr anchor="ctr"/>
          <a:lstStyle>
            <a:lvl1pPr algn="l">
              <a:lnSpc>
                <a:spcPct val="100000"/>
              </a:lnSpc>
              <a:defRPr sz="2400" b="1" i="0">
                <a:solidFill>
                  <a:schemeClr val="bg2"/>
                </a:solidFill>
                <a:latin typeface="Arial" panose="020B0604020202020204" pitchFamily="34" charset="0"/>
                <a:cs typeface="Arial" panose="020B0604020202020204" pitchFamily="34" charset="0"/>
              </a:defRPr>
            </a:lvl1pPr>
          </a:lstStyle>
          <a:p>
            <a:r>
              <a:rPr lang="en-US" dirty="0"/>
              <a:t>First </a:t>
            </a:r>
            <a:r>
              <a:rPr lang="en-US" dirty="0" err="1"/>
              <a:t>Lastname</a:t>
            </a:r>
            <a:endParaRPr lang="en-US" dirty="0"/>
          </a:p>
        </p:txBody>
      </p:sp>
      <p:sp>
        <p:nvSpPr>
          <p:cNvPr id="13" name="Content Placeholder 2">
            <a:extLst>
              <a:ext uri="{FF2B5EF4-FFF2-40B4-BE49-F238E27FC236}">
                <a16:creationId xmlns:a16="http://schemas.microsoft.com/office/drawing/2014/main" id="{C6FC3048-5656-E04E-9D85-1F10C4395724}"/>
              </a:ext>
            </a:extLst>
          </p:cNvPr>
          <p:cNvSpPr>
            <a:spLocks noGrp="1"/>
          </p:cNvSpPr>
          <p:nvPr>
            <p:ph idx="18" hasCustomPrompt="1"/>
          </p:nvPr>
        </p:nvSpPr>
        <p:spPr>
          <a:xfrm>
            <a:off x="7096472" y="1080444"/>
            <a:ext cx="4366260" cy="350520"/>
          </a:xfrm>
          <a:prstGeom prst="rect">
            <a:avLst/>
          </a:prstGeom>
        </p:spPr>
        <p:txBody>
          <a:bodyPr anchor="ctr"/>
          <a:lstStyle>
            <a:lvl1pPr marL="0" indent="0" algn="l">
              <a:lnSpc>
                <a:spcPct val="100000"/>
              </a:lnSpc>
              <a:buClr>
                <a:schemeClr val="accent2"/>
              </a:buClr>
              <a:buNone/>
              <a:defRPr sz="2000" b="0">
                <a:solidFill>
                  <a:schemeClr val="accent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 Office</a:t>
            </a:r>
          </a:p>
        </p:txBody>
      </p:sp>
      <p:sp>
        <p:nvSpPr>
          <p:cNvPr id="14" name="Content Placeholder 2">
            <a:extLst>
              <a:ext uri="{FF2B5EF4-FFF2-40B4-BE49-F238E27FC236}">
                <a16:creationId xmlns:a16="http://schemas.microsoft.com/office/drawing/2014/main" id="{EB936AFD-6E22-3A44-A16B-28873C9028E5}"/>
              </a:ext>
            </a:extLst>
          </p:cNvPr>
          <p:cNvSpPr>
            <a:spLocks noGrp="1"/>
          </p:cNvSpPr>
          <p:nvPr>
            <p:ph idx="19" hasCustomPrompt="1"/>
          </p:nvPr>
        </p:nvSpPr>
        <p:spPr>
          <a:xfrm>
            <a:off x="7096472" y="1461444"/>
            <a:ext cx="4381500" cy="711200"/>
          </a:xfrm>
          <a:prstGeom prst="rect">
            <a:avLst/>
          </a:prstGeom>
        </p:spPr>
        <p:txBody>
          <a:bodyPr/>
          <a:lstStyle>
            <a:lvl1pPr marL="0" indent="0" algn="l">
              <a:lnSpc>
                <a:spcPct val="150000"/>
              </a:lnSpc>
              <a:buClr>
                <a:schemeClr val="accent2"/>
              </a:buClr>
              <a:buNone/>
              <a:defRPr sz="1800">
                <a:solidFill>
                  <a:schemeClr val="tx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Phone</a:t>
            </a:r>
            <a:br>
              <a:rPr lang="en-US" dirty="0"/>
            </a:br>
            <a:r>
              <a:rPr lang="en-US" dirty="0"/>
              <a:t>Email</a:t>
            </a:r>
          </a:p>
        </p:txBody>
      </p:sp>
      <p:sp>
        <p:nvSpPr>
          <p:cNvPr id="3" name="Content Placeholder 2">
            <a:extLst>
              <a:ext uri="{FF2B5EF4-FFF2-40B4-BE49-F238E27FC236}">
                <a16:creationId xmlns:a16="http://schemas.microsoft.com/office/drawing/2014/main" id="{49D5D317-04AE-2C1F-E2B6-97D3F7FE831D}"/>
              </a:ext>
            </a:extLst>
          </p:cNvPr>
          <p:cNvSpPr>
            <a:spLocks noGrp="1"/>
          </p:cNvSpPr>
          <p:nvPr>
            <p:ph idx="11" hasCustomPrompt="1"/>
          </p:nvPr>
        </p:nvSpPr>
        <p:spPr>
          <a:xfrm>
            <a:off x="304801" y="3048000"/>
            <a:ext cx="4381500" cy="762000"/>
          </a:xfrm>
          <a:prstGeom prst="rect">
            <a:avLst/>
          </a:prstGeom>
        </p:spPr>
        <p:txBody>
          <a:bodyPr anchor="ctr"/>
          <a:lstStyle>
            <a:lvl1pPr marL="0" indent="0" algn="ctr">
              <a:buNone/>
              <a:defRPr sz="4400" b="0">
                <a:solidFill>
                  <a:schemeClr val="bg1"/>
                </a:solidFill>
                <a:latin typeface="Baskerville Old Face" panose="02020602080505020303" pitchFamily="18" charset="77"/>
              </a:defRPr>
            </a:lvl1pPr>
          </a:lstStyle>
          <a:p>
            <a:r>
              <a:rPr lang="en-US" dirty="0"/>
              <a:t>Presenters</a:t>
            </a:r>
          </a:p>
        </p:txBody>
      </p:sp>
      <p:sp>
        <p:nvSpPr>
          <p:cNvPr id="5" name="Content Placeholder 2">
            <a:extLst>
              <a:ext uri="{FF2B5EF4-FFF2-40B4-BE49-F238E27FC236}">
                <a16:creationId xmlns:a16="http://schemas.microsoft.com/office/drawing/2014/main" id="{395279A0-CECC-DB89-1AAB-3FFA07171EA3}"/>
              </a:ext>
            </a:extLst>
          </p:cNvPr>
          <p:cNvSpPr>
            <a:spLocks noGrp="1"/>
          </p:cNvSpPr>
          <p:nvPr>
            <p:ph idx="20" hasCustomPrompt="1"/>
          </p:nvPr>
        </p:nvSpPr>
        <p:spPr>
          <a:xfrm>
            <a:off x="7096472" y="3017569"/>
            <a:ext cx="4366260" cy="350520"/>
          </a:xfrm>
          <a:prstGeom prst="rect">
            <a:avLst/>
          </a:prstGeom>
        </p:spPr>
        <p:txBody>
          <a:bodyPr anchor="ctr"/>
          <a:lstStyle>
            <a:lvl1pPr marL="0" indent="0" algn="l">
              <a:lnSpc>
                <a:spcPct val="100000"/>
              </a:lnSpc>
              <a:buClr>
                <a:schemeClr val="accent2"/>
              </a:buClr>
              <a:buNone/>
              <a:defRPr sz="2000" b="0">
                <a:solidFill>
                  <a:schemeClr val="accent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 Office</a:t>
            </a:r>
          </a:p>
        </p:txBody>
      </p:sp>
      <p:sp>
        <p:nvSpPr>
          <p:cNvPr id="8" name="Content Placeholder 2">
            <a:extLst>
              <a:ext uri="{FF2B5EF4-FFF2-40B4-BE49-F238E27FC236}">
                <a16:creationId xmlns:a16="http://schemas.microsoft.com/office/drawing/2014/main" id="{0DA5C0C3-391B-1820-CAA6-7C25C9DDF8B3}"/>
              </a:ext>
            </a:extLst>
          </p:cNvPr>
          <p:cNvSpPr>
            <a:spLocks noGrp="1"/>
          </p:cNvSpPr>
          <p:nvPr>
            <p:ph idx="21" hasCustomPrompt="1"/>
          </p:nvPr>
        </p:nvSpPr>
        <p:spPr>
          <a:xfrm>
            <a:off x="7096472" y="3398569"/>
            <a:ext cx="4381500" cy="711200"/>
          </a:xfrm>
          <a:prstGeom prst="rect">
            <a:avLst/>
          </a:prstGeom>
        </p:spPr>
        <p:txBody>
          <a:bodyPr/>
          <a:lstStyle>
            <a:lvl1pPr marL="0" indent="0" algn="l">
              <a:lnSpc>
                <a:spcPct val="150000"/>
              </a:lnSpc>
              <a:buClr>
                <a:schemeClr val="accent2"/>
              </a:buClr>
              <a:buNone/>
              <a:defRPr sz="2000">
                <a:solidFill>
                  <a:schemeClr val="tx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Phone</a:t>
            </a:r>
            <a:br>
              <a:rPr lang="en-US" dirty="0"/>
            </a:br>
            <a:r>
              <a:rPr lang="en-US" dirty="0"/>
              <a:t>Email</a:t>
            </a:r>
          </a:p>
        </p:txBody>
      </p:sp>
      <p:sp>
        <p:nvSpPr>
          <p:cNvPr id="11" name="Content Placeholder 2">
            <a:extLst>
              <a:ext uri="{FF2B5EF4-FFF2-40B4-BE49-F238E27FC236}">
                <a16:creationId xmlns:a16="http://schemas.microsoft.com/office/drawing/2014/main" id="{F6D4D004-1F04-F453-AA4A-56B3F5B485FD}"/>
              </a:ext>
            </a:extLst>
          </p:cNvPr>
          <p:cNvSpPr>
            <a:spLocks noGrp="1"/>
          </p:cNvSpPr>
          <p:nvPr>
            <p:ph idx="22" hasCustomPrompt="1"/>
          </p:nvPr>
        </p:nvSpPr>
        <p:spPr>
          <a:xfrm>
            <a:off x="7096472" y="5028288"/>
            <a:ext cx="4366260" cy="350520"/>
          </a:xfrm>
          <a:prstGeom prst="rect">
            <a:avLst/>
          </a:prstGeom>
        </p:spPr>
        <p:txBody>
          <a:bodyPr anchor="ctr"/>
          <a:lstStyle>
            <a:lvl1pPr marL="0" indent="0" algn="l">
              <a:lnSpc>
                <a:spcPct val="100000"/>
              </a:lnSpc>
              <a:buClr>
                <a:schemeClr val="accent2"/>
              </a:buClr>
              <a:buNone/>
              <a:defRPr sz="2000" b="0">
                <a:solidFill>
                  <a:schemeClr val="accent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 Office</a:t>
            </a:r>
          </a:p>
        </p:txBody>
      </p:sp>
      <p:sp>
        <p:nvSpPr>
          <p:cNvPr id="15" name="Content Placeholder 2">
            <a:extLst>
              <a:ext uri="{FF2B5EF4-FFF2-40B4-BE49-F238E27FC236}">
                <a16:creationId xmlns:a16="http://schemas.microsoft.com/office/drawing/2014/main" id="{8B7412E7-3F12-8FBB-B820-28D01C9979E8}"/>
              </a:ext>
            </a:extLst>
          </p:cNvPr>
          <p:cNvSpPr>
            <a:spLocks noGrp="1"/>
          </p:cNvSpPr>
          <p:nvPr>
            <p:ph idx="23" hasCustomPrompt="1"/>
          </p:nvPr>
        </p:nvSpPr>
        <p:spPr>
          <a:xfrm>
            <a:off x="7096472" y="5409288"/>
            <a:ext cx="4381500" cy="711200"/>
          </a:xfrm>
          <a:prstGeom prst="rect">
            <a:avLst/>
          </a:prstGeom>
        </p:spPr>
        <p:txBody>
          <a:bodyPr/>
          <a:lstStyle>
            <a:lvl1pPr marL="0" indent="0" algn="l">
              <a:lnSpc>
                <a:spcPct val="150000"/>
              </a:lnSpc>
              <a:buClr>
                <a:schemeClr val="accent2"/>
              </a:buClr>
              <a:buNone/>
              <a:defRPr sz="2000">
                <a:solidFill>
                  <a:schemeClr val="tx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Phone</a:t>
            </a:r>
            <a:br>
              <a:rPr lang="en-US" dirty="0"/>
            </a:br>
            <a:r>
              <a:rPr lang="en-US" dirty="0"/>
              <a:t>Email</a:t>
            </a:r>
          </a:p>
        </p:txBody>
      </p:sp>
      <p:sp>
        <p:nvSpPr>
          <p:cNvPr id="18" name="Text Placeholder 17">
            <a:extLst>
              <a:ext uri="{FF2B5EF4-FFF2-40B4-BE49-F238E27FC236}">
                <a16:creationId xmlns:a16="http://schemas.microsoft.com/office/drawing/2014/main" id="{B28E6C3C-34F7-02EA-5DC5-42B22ECC334C}"/>
              </a:ext>
            </a:extLst>
          </p:cNvPr>
          <p:cNvSpPr>
            <a:spLocks noGrp="1"/>
          </p:cNvSpPr>
          <p:nvPr>
            <p:ph type="body" sz="quarter" idx="24" hasCustomPrompt="1"/>
          </p:nvPr>
        </p:nvSpPr>
        <p:spPr>
          <a:xfrm>
            <a:off x="7096472" y="2589375"/>
            <a:ext cx="4366260" cy="393382"/>
          </a:xfrm>
        </p:spPr>
        <p:txBody>
          <a:bodyPr anchor="ctr"/>
          <a:lstStyle>
            <a:lvl1pPr>
              <a:lnSpc>
                <a:spcPct val="100000"/>
              </a:lnSpc>
              <a:defRPr sz="2400" b="1">
                <a:solidFill>
                  <a:schemeClr val="bg2"/>
                </a:solidFill>
              </a:defRPr>
            </a:lvl1pPr>
          </a:lstStyle>
          <a:p>
            <a:pPr lvl="0"/>
            <a:r>
              <a:rPr lang="en-US" dirty="0"/>
              <a:t>First </a:t>
            </a:r>
            <a:r>
              <a:rPr lang="en-US" dirty="0" err="1"/>
              <a:t>Lastname</a:t>
            </a:r>
            <a:endParaRPr lang="en-US" dirty="0"/>
          </a:p>
        </p:txBody>
      </p:sp>
      <p:sp>
        <p:nvSpPr>
          <p:cNvPr id="19" name="Text Placeholder 17">
            <a:extLst>
              <a:ext uri="{FF2B5EF4-FFF2-40B4-BE49-F238E27FC236}">
                <a16:creationId xmlns:a16="http://schemas.microsoft.com/office/drawing/2014/main" id="{5EF73AEC-EBE2-646B-9CA9-017744C96D63}"/>
              </a:ext>
            </a:extLst>
          </p:cNvPr>
          <p:cNvSpPr>
            <a:spLocks noGrp="1"/>
          </p:cNvSpPr>
          <p:nvPr>
            <p:ph type="body" sz="quarter" idx="25" hasCustomPrompt="1"/>
          </p:nvPr>
        </p:nvSpPr>
        <p:spPr>
          <a:xfrm>
            <a:off x="7096472" y="4604426"/>
            <a:ext cx="4366260" cy="393382"/>
          </a:xfrm>
        </p:spPr>
        <p:txBody>
          <a:bodyPr anchor="ctr"/>
          <a:lstStyle>
            <a:lvl1pPr>
              <a:lnSpc>
                <a:spcPct val="100000"/>
              </a:lnSpc>
              <a:defRPr sz="2400" b="1">
                <a:solidFill>
                  <a:schemeClr val="bg2"/>
                </a:solidFill>
              </a:defRPr>
            </a:lvl1pPr>
          </a:lstStyle>
          <a:p>
            <a:pPr lvl="0"/>
            <a:r>
              <a:rPr lang="en-US" dirty="0"/>
              <a:t>First </a:t>
            </a:r>
            <a:r>
              <a:rPr lang="en-US" dirty="0" err="1"/>
              <a:t>Lastname</a:t>
            </a:r>
            <a:endParaRPr lang="en-US" dirty="0"/>
          </a:p>
        </p:txBody>
      </p:sp>
    </p:spTree>
    <p:extLst>
      <p:ext uri="{BB962C8B-B14F-4D97-AF65-F5344CB8AC3E}">
        <p14:creationId xmlns:p14="http://schemas.microsoft.com/office/powerpoint/2010/main" val="1627759718"/>
      </p:ext>
    </p:extLst>
  </p:cSld>
  <p:clrMapOvr>
    <a:masterClrMapping/>
  </p:clrMapOvr>
  <p:extLst>
    <p:ext uri="{DCECCB84-F9BA-43D5-87BE-67443E8EF086}">
      <p15:sldGuideLst xmlns:p15="http://schemas.microsoft.com/office/powerpoint/2012/main">
        <p15:guide id="1" pos="2760">
          <p15:clr>
            <a:srgbClr val="FBAE40"/>
          </p15:clr>
        </p15:guide>
        <p15:guide id="2" pos="3048">
          <p15:clr>
            <a:srgbClr val="FBAE40"/>
          </p15:clr>
        </p15:guide>
        <p15:guide id="3" orient="horz" pos="984">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 Presenters">
    <p:spTree>
      <p:nvGrpSpPr>
        <p:cNvPr id="1" name=""/>
        <p:cNvGrpSpPr/>
        <p:nvPr/>
      </p:nvGrpSpPr>
      <p:grpSpPr>
        <a:xfrm>
          <a:off x="0" y="0"/>
          <a:ext cx="0" cy="0"/>
          <a:chOff x="0" y="0"/>
          <a:chExt cx="0" cy="0"/>
        </a:xfrm>
      </p:grpSpPr>
      <p:pic>
        <p:nvPicPr>
          <p:cNvPr id="2" name="Right/Top Curve">
            <a:extLst>
              <a:ext uri="{FF2B5EF4-FFF2-40B4-BE49-F238E27FC236}">
                <a16:creationId xmlns:a16="http://schemas.microsoft.com/office/drawing/2014/main" id="{A49F2F75-C972-0411-1358-EEA3DE5FE2E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1" y="0"/>
            <a:ext cx="12191998" cy="2574636"/>
          </a:xfrm>
          <a:prstGeom prst="rect">
            <a:avLst/>
          </a:prstGeom>
        </p:spPr>
      </p:pic>
      <p:sp>
        <p:nvSpPr>
          <p:cNvPr id="7" name="Picture Placeholder 2">
            <a:extLst>
              <a:ext uri="{FF2B5EF4-FFF2-40B4-BE49-F238E27FC236}">
                <a16:creationId xmlns:a16="http://schemas.microsoft.com/office/drawing/2014/main" id="{52C80396-C1FF-234F-94BC-E12DBC5A5B93}"/>
              </a:ext>
            </a:extLst>
          </p:cNvPr>
          <p:cNvSpPr>
            <a:spLocks noGrp="1"/>
          </p:cNvSpPr>
          <p:nvPr>
            <p:ph type="pic" idx="16" hasCustomPrompt="1"/>
          </p:nvPr>
        </p:nvSpPr>
        <p:spPr>
          <a:xfrm>
            <a:off x="5975071" y="4389284"/>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9" name="Picture Placeholder 2">
            <a:extLst>
              <a:ext uri="{FF2B5EF4-FFF2-40B4-BE49-F238E27FC236}">
                <a16:creationId xmlns:a16="http://schemas.microsoft.com/office/drawing/2014/main" id="{3EE52B01-6B03-6342-96D4-AC82D5BDF916}"/>
              </a:ext>
            </a:extLst>
          </p:cNvPr>
          <p:cNvSpPr>
            <a:spLocks noGrp="1"/>
          </p:cNvSpPr>
          <p:nvPr>
            <p:ph type="pic" idx="17" hasCustomPrompt="1"/>
          </p:nvPr>
        </p:nvSpPr>
        <p:spPr>
          <a:xfrm>
            <a:off x="5975071" y="2492902"/>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3" name="Content Placeholder 2">
            <a:extLst>
              <a:ext uri="{FF2B5EF4-FFF2-40B4-BE49-F238E27FC236}">
                <a16:creationId xmlns:a16="http://schemas.microsoft.com/office/drawing/2014/main" id="{49D5D317-04AE-2C1F-E2B6-97D3F7FE831D}"/>
              </a:ext>
            </a:extLst>
          </p:cNvPr>
          <p:cNvSpPr>
            <a:spLocks noGrp="1"/>
          </p:cNvSpPr>
          <p:nvPr>
            <p:ph idx="11" hasCustomPrompt="1"/>
          </p:nvPr>
        </p:nvSpPr>
        <p:spPr>
          <a:xfrm>
            <a:off x="453984" y="1428384"/>
            <a:ext cx="6435487" cy="762000"/>
          </a:xfrm>
          <a:prstGeom prst="rect">
            <a:avLst/>
          </a:prstGeom>
        </p:spPr>
        <p:txBody>
          <a:bodyPr anchor="b"/>
          <a:lstStyle>
            <a:lvl1pPr marL="0" indent="0" algn="l">
              <a:buNone/>
              <a:defRPr sz="4400" b="0">
                <a:solidFill>
                  <a:schemeClr val="accent1"/>
                </a:solidFill>
                <a:latin typeface="Baskerville Old Face" panose="02020602080505020303" pitchFamily="18" charset="77"/>
              </a:defRPr>
            </a:lvl1pPr>
          </a:lstStyle>
          <a:p>
            <a:r>
              <a:rPr lang="en-US" dirty="0"/>
              <a:t>Presenters</a:t>
            </a:r>
          </a:p>
        </p:txBody>
      </p:sp>
      <p:sp>
        <p:nvSpPr>
          <p:cNvPr id="5" name="Content Placeholder 2">
            <a:extLst>
              <a:ext uri="{FF2B5EF4-FFF2-40B4-BE49-F238E27FC236}">
                <a16:creationId xmlns:a16="http://schemas.microsoft.com/office/drawing/2014/main" id="{395279A0-CECC-DB89-1AAB-3FFA07171EA3}"/>
              </a:ext>
            </a:extLst>
          </p:cNvPr>
          <p:cNvSpPr>
            <a:spLocks noGrp="1"/>
          </p:cNvSpPr>
          <p:nvPr>
            <p:ph idx="20" hasCustomPrompt="1"/>
          </p:nvPr>
        </p:nvSpPr>
        <p:spPr>
          <a:xfrm>
            <a:off x="7851843" y="3109569"/>
            <a:ext cx="3548337" cy="350520"/>
          </a:xfrm>
          <a:prstGeom prst="rect">
            <a:avLst/>
          </a:prstGeom>
        </p:spPr>
        <p:txBody>
          <a:bodyPr anchor="ctr"/>
          <a:lstStyle>
            <a:lvl1pPr marL="0" indent="0" algn="l">
              <a:lnSpc>
                <a:spcPct val="100000"/>
              </a:lnSpc>
              <a:buClr>
                <a:schemeClr val="accent2"/>
              </a:buClr>
              <a:buNone/>
              <a:defRPr sz="1800" b="0">
                <a:solidFill>
                  <a:schemeClr val="accent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 Office</a:t>
            </a:r>
          </a:p>
        </p:txBody>
      </p:sp>
      <p:sp>
        <p:nvSpPr>
          <p:cNvPr id="8" name="Content Placeholder 2">
            <a:extLst>
              <a:ext uri="{FF2B5EF4-FFF2-40B4-BE49-F238E27FC236}">
                <a16:creationId xmlns:a16="http://schemas.microsoft.com/office/drawing/2014/main" id="{0DA5C0C3-391B-1820-CAA6-7C25C9DDF8B3}"/>
              </a:ext>
            </a:extLst>
          </p:cNvPr>
          <p:cNvSpPr>
            <a:spLocks noGrp="1"/>
          </p:cNvSpPr>
          <p:nvPr>
            <p:ph idx="21" hasCustomPrompt="1"/>
          </p:nvPr>
        </p:nvSpPr>
        <p:spPr>
          <a:xfrm>
            <a:off x="7851843" y="3490569"/>
            <a:ext cx="3560722" cy="711200"/>
          </a:xfrm>
          <a:prstGeom prst="rect">
            <a:avLst/>
          </a:prstGeom>
        </p:spPr>
        <p:txBody>
          <a:bodyPr/>
          <a:lstStyle>
            <a:lvl1pPr marL="0" indent="0" algn="l">
              <a:lnSpc>
                <a:spcPct val="150000"/>
              </a:lnSpc>
              <a:buClr>
                <a:schemeClr val="accent2"/>
              </a:buClr>
              <a:buNone/>
              <a:defRPr sz="1800">
                <a:solidFill>
                  <a:schemeClr val="tx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Contact info</a:t>
            </a:r>
          </a:p>
        </p:txBody>
      </p:sp>
      <p:sp>
        <p:nvSpPr>
          <p:cNvPr id="11" name="Content Placeholder 2">
            <a:extLst>
              <a:ext uri="{FF2B5EF4-FFF2-40B4-BE49-F238E27FC236}">
                <a16:creationId xmlns:a16="http://schemas.microsoft.com/office/drawing/2014/main" id="{F6D4D004-1F04-F453-AA4A-56B3F5B485FD}"/>
              </a:ext>
            </a:extLst>
          </p:cNvPr>
          <p:cNvSpPr>
            <a:spLocks noGrp="1"/>
          </p:cNvSpPr>
          <p:nvPr>
            <p:ph idx="22" hasCustomPrompt="1"/>
          </p:nvPr>
        </p:nvSpPr>
        <p:spPr>
          <a:xfrm>
            <a:off x="7851843" y="4958244"/>
            <a:ext cx="3548337" cy="350520"/>
          </a:xfrm>
          <a:prstGeom prst="rect">
            <a:avLst/>
          </a:prstGeom>
        </p:spPr>
        <p:txBody>
          <a:bodyPr anchor="ctr"/>
          <a:lstStyle>
            <a:lvl1pPr marL="0" indent="0" algn="l">
              <a:lnSpc>
                <a:spcPct val="100000"/>
              </a:lnSpc>
              <a:buClr>
                <a:schemeClr val="accent2"/>
              </a:buClr>
              <a:buNone/>
              <a:defRPr sz="1800" b="0">
                <a:solidFill>
                  <a:schemeClr val="accent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 Office</a:t>
            </a:r>
          </a:p>
        </p:txBody>
      </p:sp>
      <p:sp>
        <p:nvSpPr>
          <p:cNvPr id="15" name="Content Placeholder 2">
            <a:extLst>
              <a:ext uri="{FF2B5EF4-FFF2-40B4-BE49-F238E27FC236}">
                <a16:creationId xmlns:a16="http://schemas.microsoft.com/office/drawing/2014/main" id="{8B7412E7-3F12-8FBB-B820-28D01C9979E8}"/>
              </a:ext>
            </a:extLst>
          </p:cNvPr>
          <p:cNvSpPr>
            <a:spLocks noGrp="1"/>
          </p:cNvSpPr>
          <p:nvPr>
            <p:ph idx="23" hasCustomPrompt="1"/>
          </p:nvPr>
        </p:nvSpPr>
        <p:spPr>
          <a:xfrm>
            <a:off x="7851843" y="5339244"/>
            <a:ext cx="3560722" cy="711200"/>
          </a:xfrm>
          <a:prstGeom prst="rect">
            <a:avLst/>
          </a:prstGeom>
        </p:spPr>
        <p:txBody>
          <a:bodyPr/>
          <a:lstStyle>
            <a:lvl1pPr marL="0" indent="0" algn="l">
              <a:lnSpc>
                <a:spcPct val="150000"/>
              </a:lnSpc>
              <a:buClr>
                <a:schemeClr val="accent2"/>
              </a:buClr>
              <a:buNone/>
              <a:defRPr sz="1800">
                <a:solidFill>
                  <a:schemeClr val="tx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Contact info</a:t>
            </a:r>
          </a:p>
        </p:txBody>
      </p:sp>
      <p:sp>
        <p:nvSpPr>
          <p:cNvPr id="18" name="Text Placeholder 17">
            <a:extLst>
              <a:ext uri="{FF2B5EF4-FFF2-40B4-BE49-F238E27FC236}">
                <a16:creationId xmlns:a16="http://schemas.microsoft.com/office/drawing/2014/main" id="{B28E6C3C-34F7-02EA-5DC5-42B22ECC334C}"/>
              </a:ext>
            </a:extLst>
          </p:cNvPr>
          <p:cNvSpPr>
            <a:spLocks noGrp="1"/>
          </p:cNvSpPr>
          <p:nvPr>
            <p:ph type="body" sz="quarter" idx="24" hasCustomPrompt="1"/>
          </p:nvPr>
        </p:nvSpPr>
        <p:spPr>
          <a:xfrm>
            <a:off x="7851843" y="2681375"/>
            <a:ext cx="3548337" cy="393382"/>
          </a:xfrm>
        </p:spPr>
        <p:txBody>
          <a:bodyPr anchor="ctr"/>
          <a:lstStyle>
            <a:lvl1pPr>
              <a:lnSpc>
                <a:spcPct val="100000"/>
              </a:lnSpc>
              <a:defRPr sz="2000" b="1">
                <a:solidFill>
                  <a:schemeClr val="bg2"/>
                </a:solidFill>
              </a:defRPr>
            </a:lvl1pPr>
          </a:lstStyle>
          <a:p>
            <a:pPr lvl="0"/>
            <a:r>
              <a:rPr lang="en-US" dirty="0"/>
              <a:t>First </a:t>
            </a:r>
            <a:r>
              <a:rPr lang="en-US" dirty="0" err="1"/>
              <a:t>Lastname</a:t>
            </a:r>
            <a:endParaRPr lang="en-US" dirty="0"/>
          </a:p>
        </p:txBody>
      </p:sp>
      <p:sp>
        <p:nvSpPr>
          <p:cNvPr id="19" name="Text Placeholder 17">
            <a:extLst>
              <a:ext uri="{FF2B5EF4-FFF2-40B4-BE49-F238E27FC236}">
                <a16:creationId xmlns:a16="http://schemas.microsoft.com/office/drawing/2014/main" id="{5EF73AEC-EBE2-646B-9CA9-017744C96D63}"/>
              </a:ext>
            </a:extLst>
          </p:cNvPr>
          <p:cNvSpPr>
            <a:spLocks noGrp="1"/>
          </p:cNvSpPr>
          <p:nvPr>
            <p:ph type="body" sz="quarter" idx="25" hasCustomPrompt="1"/>
          </p:nvPr>
        </p:nvSpPr>
        <p:spPr>
          <a:xfrm>
            <a:off x="7851843" y="4534382"/>
            <a:ext cx="3548337" cy="393382"/>
          </a:xfrm>
        </p:spPr>
        <p:txBody>
          <a:bodyPr anchor="ctr"/>
          <a:lstStyle>
            <a:lvl1pPr>
              <a:lnSpc>
                <a:spcPct val="100000"/>
              </a:lnSpc>
              <a:defRPr sz="2000" b="1">
                <a:solidFill>
                  <a:schemeClr val="bg2"/>
                </a:solidFill>
              </a:defRPr>
            </a:lvl1pPr>
          </a:lstStyle>
          <a:p>
            <a:pPr lvl="0"/>
            <a:r>
              <a:rPr lang="en-US" dirty="0"/>
              <a:t>First </a:t>
            </a:r>
            <a:r>
              <a:rPr lang="en-US" dirty="0" err="1"/>
              <a:t>Lastname</a:t>
            </a:r>
            <a:endParaRPr lang="en-US" dirty="0"/>
          </a:p>
        </p:txBody>
      </p:sp>
      <p:sp>
        <p:nvSpPr>
          <p:cNvPr id="10" name="Picture Placeholder 2">
            <a:extLst>
              <a:ext uri="{FF2B5EF4-FFF2-40B4-BE49-F238E27FC236}">
                <a16:creationId xmlns:a16="http://schemas.microsoft.com/office/drawing/2014/main" id="{F4889B93-F130-498D-5522-89826A168108}"/>
              </a:ext>
            </a:extLst>
          </p:cNvPr>
          <p:cNvSpPr>
            <a:spLocks noGrp="1"/>
          </p:cNvSpPr>
          <p:nvPr>
            <p:ph type="pic" idx="26" hasCustomPrompt="1"/>
          </p:nvPr>
        </p:nvSpPr>
        <p:spPr>
          <a:xfrm>
            <a:off x="319708" y="4389284"/>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6" name="Picture Placeholder 2">
            <a:extLst>
              <a:ext uri="{FF2B5EF4-FFF2-40B4-BE49-F238E27FC236}">
                <a16:creationId xmlns:a16="http://schemas.microsoft.com/office/drawing/2014/main" id="{91ED6523-BDE1-934A-D4F1-3A541FB6B2F9}"/>
              </a:ext>
            </a:extLst>
          </p:cNvPr>
          <p:cNvSpPr>
            <a:spLocks noGrp="1"/>
          </p:cNvSpPr>
          <p:nvPr>
            <p:ph type="pic" idx="27" hasCustomPrompt="1"/>
          </p:nvPr>
        </p:nvSpPr>
        <p:spPr>
          <a:xfrm>
            <a:off x="319708" y="2492902"/>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7" name="Content Placeholder 2">
            <a:extLst>
              <a:ext uri="{FF2B5EF4-FFF2-40B4-BE49-F238E27FC236}">
                <a16:creationId xmlns:a16="http://schemas.microsoft.com/office/drawing/2014/main" id="{A1987428-6E0C-95AD-4B59-13A502B9F6CD}"/>
              </a:ext>
            </a:extLst>
          </p:cNvPr>
          <p:cNvSpPr>
            <a:spLocks noGrp="1"/>
          </p:cNvSpPr>
          <p:nvPr>
            <p:ph idx="28" hasCustomPrompt="1"/>
          </p:nvPr>
        </p:nvSpPr>
        <p:spPr>
          <a:xfrm>
            <a:off x="2196480" y="3109569"/>
            <a:ext cx="3548337" cy="350520"/>
          </a:xfrm>
          <a:prstGeom prst="rect">
            <a:avLst/>
          </a:prstGeom>
        </p:spPr>
        <p:txBody>
          <a:bodyPr anchor="ctr"/>
          <a:lstStyle>
            <a:lvl1pPr marL="0" indent="0" algn="l">
              <a:lnSpc>
                <a:spcPct val="100000"/>
              </a:lnSpc>
              <a:buClr>
                <a:schemeClr val="accent2"/>
              </a:buClr>
              <a:buNone/>
              <a:defRPr sz="1800" b="0">
                <a:solidFill>
                  <a:schemeClr val="accent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 Office</a:t>
            </a:r>
          </a:p>
        </p:txBody>
      </p:sp>
      <p:sp>
        <p:nvSpPr>
          <p:cNvPr id="20" name="Content Placeholder 2">
            <a:extLst>
              <a:ext uri="{FF2B5EF4-FFF2-40B4-BE49-F238E27FC236}">
                <a16:creationId xmlns:a16="http://schemas.microsoft.com/office/drawing/2014/main" id="{A3588D0B-8593-CA60-54BD-C0B0E64AEAC9}"/>
              </a:ext>
            </a:extLst>
          </p:cNvPr>
          <p:cNvSpPr>
            <a:spLocks noGrp="1"/>
          </p:cNvSpPr>
          <p:nvPr>
            <p:ph idx="29" hasCustomPrompt="1"/>
          </p:nvPr>
        </p:nvSpPr>
        <p:spPr>
          <a:xfrm>
            <a:off x="2196480" y="3490569"/>
            <a:ext cx="3560722" cy="711200"/>
          </a:xfrm>
          <a:prstGeom prst="rect">
            <a:avLst/>
          </a:prstGeom>
        </p:spPr>
        <p:txBody>
          <a:bodyPr/>
          <a:lstStyle>
            <a:lvl1pPr marL="0" indent="0" algn="l">
              <a:lnSpc>
                <a:spcPct val="150000"/>
              </a:lnSpc>
              <a:buClr>
                <a:schemeClr val="accent2"/>
              </a:buClr>
              <a:buNone/>
              <a:defRPr sz="1800">
                <a:solidFill>
                  <a:schemeClr val="tx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Contact info</a:t>
            </a:r>
          </a:p>
        </p:txBody>
      </p:sp>
      <p:sp>
        <p:nvSpPr>
          <p:cNvPr id="21" name="Content Placeholder 2">
            <a:extLst>
              <a:ext uri="{FF2B5EF4-FFF2-40B4-BE49-F238E27FC236}">
                <a16:creationId xmlns:a16="http://schemas.microsoft.com/office/drawing/2014/main" id="{EB3561CF-8279-F4D0-50DC-493EF6BBA76A}"/>
              </a:ext>
            </a:extLst>
          </p:cNvPr>
          <p:cNvSpPr>
            <a:spLocks noGrp="1"/>
          </p:cNvSpPr>
          <p:nvPr>
            <p:ph idx="30" hasCustomPrompt="1"/>
          </p:nvPr>
        </p:nvSpPr>
        <p:spPr>
          <a:xfrm>
            <a:off x="2196480" y="4958244"/>
            <a:ext cx="3548337" cy="350520"/>
          </a:xfrm>
          <a:prstGeom prst="rect">
            <a:avLst/>
          </a:prstGeom>
        </p:spPr>
        <p:txBody>
          <a:bodyPr anchor="ctr"/>
          <a:lstStyle>
            <a:lvl1pPr marL="0" indent="0" algn="l">
              <a:lnSpc>
                <a:spcPct val="100000"/>
              </a:lnSpc>
              <a:buClr>
                <a:schemeClr val="accent2"/>
              </a:buClr>
              <a:buNone/>
              <a:defRPr sz="1800" b="0">
                <a:solidFill>
                  <a:schemeClr val="accent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 Office</a:t>
            </a:r>
          </a:p>
        </p:txBody>
      </p:sp>
      <p:sp>
        <p:nvSpPr>
          <p:cNvPr id="22" name="Content Placeholder 2">
            <a:extLst>
              <a:ext uri="{FF2B5EF4-FFF2-40B4-BE49-F238E27FC236}">
                <a16:creationId xmlns:a16="http://schemas.microsoft.com/office/drawing/2014/main" id="{DBE89DC6-786C-4567-87D5-345DE88435EF}"/>
              </a:ext>
            </a:extLst>
          </p:cNvPr>
          <p:cNvSpPr>
            <a:spLocks noGrp="1"/>
          </p:cNvSpPr>
          <p:nvPr>
            <p:ph idx="31" hasCustomPrompt="1"/>
          </p:nvPr>
        </p:nvSpPr>
        <p:spPr>
          <a:xfrm>
            <a:off x="2196480" y="5339244"/>
            <a:ext cx="3560722" cy="711200"/>
          </a:xfrm>
          <a:prstGeom prst="rect">
            <a:avLst/>
          </a:prstGeom>
        </p:spPr>
        <p:txBody>
          <a:bodyPr/>
          <a:lstStyle>
            <a:lvl1pPr marL="0" indent="0" algn="l">
              <a:lnSpc>
                <a:spcPct val="150000"/>
              </a:lnSpc>
              <a:buClr>
                <a:schemeClr val="accent2"/>
              </a:buClr>
              <a:buNone/>
              <a:defRPr sz="1800">
                <a:solidFill>
                  <a:schemeClr val="tx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Contact info</a:t>
            </a:r>
          </a:p>
        </p:txBody>
      </p:sp>
      <p:sp>
        <p:nvSpPr>
          <p:cNvPr id="23" name="Text Placeholder 17">
            <a:extLst>
              <a:ext uri="{FF2B5EF4-FFF2-40B4-BE49-F238E27FC236}">
                <a16:creationId xmlns:a16="http://schemas.microsoft.com/office/drawing/2014/main" id="{DCA7146B-253A-3CC9-975D-2B8423A7DFF5}"/>
              </a:ext>
            </a:extLst>
          </p:cNvPr>
          <p:cNvSpPr>
            <a:spLocks noGrp="1"/>
          </p:cNvSpPr>
          <p:nvPr>
            <p:ph type="body" sz="quarter" idx="32" hasCustomPrompt="1"/>
          </p:nvPr>
        </p:nvSpPr>
        <p:spPr>
          <a:xfrm>
            <a:off x="2196480" y="2681375"/>
            <a:ext cx="3548337" cy="393382"/>
          </a:xfrm>
        </p:spPr>
        <p:txBody>
          <a:bodyPr anchor="ctr"/>
          <a:lstStyle>
            <a:lvl1pPr>
              <a:lnSpc>
                <a:spcPct val="100000"/>
              </a:lnSpc>
              <a:defRPr sz="2000" b="1">
                <a:solidFill>
                  <a:schemeClr val="bg2"/>
                </a:solidFill>
              </a:defRPr>
            </a:lvl1pPr>
          </a:lstStyle>
          <a:p>
            <a:pPr lvl="0"/>
            <a:r>
              <a:rPr lang="en-US" dirty="0"/>
              <a:t>First </a:t>
            </a:r>
            <a:r>
              <a:rPr lang="en-US" dirty="0" err="1"/>
              <a:t>Lastname</a:t>
            </a:r>
            <a:endParaRPr lang="en-US" dirty="0"/>
          </a:p>
        </p:txBody>
      </p:sp>
      <p:sp>
        <p:nvSpPr>
          <p:cNvPr id="24" name="Text Placeholder 17">
            <a:extLst>
              <a:ext uri="{FF2B5EF4-FFF2-40B4-BE49-F238E27FC236}">
                <a16:creationId xmlns:a16="http://schemas.microsoft.com/office/drawing/2014/main" id="{8D165729-B0D5-DCC2-9DAC-FED6B325B6CC}"/>
              </a:ext>
            </a:extLst>
          </p:cNvPr>
          <p:cNvSpPr>
            <a:spLocks noGrp="1"/>
          </p:cNvSpPr>
          <p:nvPr>
            <p:ph type="body" sz="quarter" idx="33" hasCustomPrompt="1"/>
          </p:nvPr>
        </p:nvSpPr>
        <p:spPr>
          <a:xfrm>
            <a:off x="2196480" y="4534382"/>
            <a:ext cx="3548337" cy="393382"/>
          </a:xfrm>
        </p:spPr>
        <p:txBody>
          <a:bodyPr anchor="ctr"/>
          <a:lstStyle>
            <a:lvl1pPr>
              <a:lnSpc>
                <a:spcPct val="100000"/>
              </a:lnSpc>
              <a:defRPr sz="2000" b="1">
                <a:solidFill>
                  <a:schemeClr val="bg2"/>
                </a:solidFill>
              </a:defRPr>
            </a:lvl1pPr>
          </a:lstStyle>
          <a:p>
            <a:pPr lvl="0"/>
            <a:r>
              <a:rPr lang="en-US" dirty="0"/>
              <a:t>First </a:t>
            </a:r>
            <a:r>
              <a:rPr lang="en-US" dirty="0" err="1"/>
              <a:t>Lastname</a:t>
            </a:r>
            <a:endParaRPr lang="en-US" dirty="0"/>
          </a:p>
        </p:txBody>
      </p:sp>
    </p:spTree>
    <p:extLst>
      <p:ext uri="{BB962C8B-B14F-4D97-AF65-F5344CB8AC3E}">
        <p14:creationId xmlns:p14="http://schemas.microsoft.com/office/powerpoint/2010/main" val="2130544791"/>
      </p:ext>
    </p:extLst>
  </p:cSld>
  <p:clrMapOvr>
    <a:masterClrMapping/>
  </p:clrMapOvr>
  <p:extLst>
    <p:ext uri="{DCECCB84-F9BA-43D5-87BE-67443E8EF086}">
      <p15:sldGuideLst xmlns:p15="http://schemas.microsoft.com/office/powerpoint/2012/main">
        <p15:guide id="1" pos="2760">
          <p15:clr>
            <a:srgbClr val="FBAE40"/>
          </p15:clr>
        </p15:guide>
        <p15:guide id="2" pos="3048">
          <p15:clr>
            <a:srgbClr val="FBAE40"/>
          </p15:clr>
        </p15:guide>
        <p15:guide id="3" orient="horz" pos="98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 Presenters">
    <p:spTree>
      <p:nvGrpSpPr>
        <p:cNvPr id="1" name=""/>
        <p:cNvGrpSpPr/>
        <p:nvPr/>
      </p:nvGrpSpPr>
      <p:grpSpPr>
        <a:xfrm>
          <a:off x="0" y="0"/>
          <a:ext cx="0" cy="0"/>
          <a:chOff x="0" y="0"/>
          <a:chExt cx="0" cy="0"/>
        </a:xfrm>
      </p:grpSpPr>
      <p:pic>
        <p:nvPicPr>
          <p:cNvPr id="2" name="Right/Top Curve">
            <a:extLst>
              <a:ext uri="{FF2B5EF4-FFF2-40B4-BE49-F238E27FC236}">
                <a16:creationId xmlns:a16="http://schemas.microsoft.com/office/drawing/2014/main" id="{A49F2F75-C972-0411-1358-EEA3DE5FE2E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1" y="0"/>
            <a:ext cx="12191998" cy="2574636"/>
          </a:xfrm>
          <a:prstGeom prst="rect">
            <a:avLst/>
          </a:prstGeom>
        </p:spPr>
      </p:pic>
      <p:sp>
        <p:nvSpPr>
          <p:cNvPr id="7" name="Picture Placeholder 2">
            <a:extLst>
              <a:ext uri="{FF2B5EF4-FFF2-40B4-BE49-F238E27FC236}">
                <a16:creationId xmlns:a16="http://schemas.microsoft.com/office/drawing/2014/main" id="{52C80396-C1FF-234F-94BC-E12DBC5A5B93}"/>
              </a:ext>
            </a:extLst>
          </p:cNvPr>
          <p:cNvSpPr>
            <a:spLocks noGrp="1"/>
          </p:cNvSpPr>
          <p:nvPr>
            <p:ph type="pic" idx="16" hasCustomPrompt="1"/>
          </p:nvPr>
        </p:nvSpPr>
        <p:spPr>
          <a:xfrm>
            <a:off x="5975071" y="4861892"/>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9" name="Picture Placeholder 2">
            <a:extLst>
              <a:ext uri="{FF2B5EF4-FFF2-40B4-BE49-F238E27FC236}">
                <a16:creationId xmlns:a16="http://schemas.microsoft.com/office/drawing/2014/main" id="{3EE52B01-6B03-6342-96D4-AC82D5BDF916}"/>
              </a:ext>
            </a:extLst>
          </p:cNvPr>
          <p:cNvSpPr>
            <a:spLocks noGrp="1"/>
          </p:cNvSpPr>
          <p:nvPr>
            <p:ph type="pic" idx="17" hasCustomPrompt="1"/>
          </p:nvPr>
        </p:nvSpPr>
        <p:spPr>
          <a:xfrm>
            <a:off x="5975071" y="2965510"/>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3" name="Content Placeholder 2">
            <a:extLst>
              <a:ext uri="{FF2B5EF4-FFF2-40B4-BE49-F238E27FC236}">
                <a16:creationId xmlns:a16="http://schemas.microsoft.com/office/drawing/2014/main" id="{49D5D317-04AE-2C1F-E2B6-97D3F7FE831D}"/>
              </a:ext>
            </a:extLst>
          </p:cNvPr>
          <p:cNvSpPr>
            <a:spLocks noGrp="1"/>
          </p:cNvSpPr>
          <p:nvPr>
            <p:ph idx="11" hasCustomPrompt="1"/>
          </p:nvPr>
        </p:nvSpPr>
        <p:spPr>
          <a:xfrm>
            <a:off x="453985" y="1428384"/>
            <a:ext cx="3861162" cy="762000"/>
          </a:xfrm>
          <a:prstGeom prst="rect">
            <a:avLst/>
          </a:prstGeom>
        </p:spPr>
        <p:txBody>
          <a:bodyPr anchor="b"/>
          <a:lstStyle>
            <a:lvl1pPr marL="0" indent="0" algn="l">
              <a:buNone/>
              <a:defRPr sz="4400" b="0">
                <a:solidFill>
                  <a:schemeClr val="accent1"/>
                </a:solidFill>
                <a:latin typeface="Baskerville Old Face" panose="02020602080505020303" pitchFamily="18" charset="77"/>
              </a:defRPr>
            </a:lvl1pPr>
          </a:lstStyle>
          <a:p>
            <a:r>
              <a:rPr lang="en-US" dirty="0"/>
              <a:t>Presenters</a:t>
            </a:r>
          </a:p>
        </p:txBody>
      </p:sp>
      <p:sp>
        <p:nvSpPr>
          <p:cNvPr id="5" name="Content Placeholder 2">
            <a:extLst>
              <a:ext uri="{FF2B5EF4-FFF2-40B4-BE49-F238E27FC236}">
                <a16:creationId xmlns:a16="http://schemas.microsoft.com/office/drawing/2014/main" id="{395279A0-CECC-DB89-1AAB-3FFA07171EA3}"/>
              </a:ext>
            </a:extLst>
          </p:cNvPr>
          <p:cNvSpPr>
            <a:spLocks noGrp="1"/>
          </p:cNvSpPr>
          <p:nvPr>
            <p:ph idx="20" hasCustomPrompt="1"/>
          </p:nvPr>
        </p:nvSpPr>
        <p:spPr>
          <a:xfrm>
            <a:off x="7841569" y="3582177"/>
            <a:ext cx="3548337" cy="350520"/>
          </a:xfrm>
          <a:prstGeom prst="rect">
            <a:avLst/>
          </a:prstGeom>
        </p:spPr>
        <p:txBody>
          <a:bodyPr anchor="ctr"/>
          <a:lstStyle>
            <a:lvl1pPr marL="0" indent="0" algn="l">
              <a:lnSpc>
                <a:spcPct val="100000"/>
              </a:lnSpc>
              <a:buClr>
                <a:schemeClr val="accent2"/>
              </a:buClr>
              <a:buNone/>
              <a:defRPr sz="1800" b="0">
                <a:solidFill>
                  <a:schemeClr val="accent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 Office</a:t>
            </a:r>
          </a:p>
        </p:txBody>
      </p:sp>
      <p:sp>
        <p:nvSpPr>
          <p:cNvPr id="8" name="Content Placeholder 2">
            <a:extLst>
              <a:ext uri="{FF2B5EF4-FFF2-40B4-BE49-F238E27FC236}">
                <a16:creationId xmlns:a16="http://schemas.microsoft.com/office/drawing/2014/main" id="{0DA5C0C3-391B-1820-CAA6-7C25C9DDF8B3}"/>
              </a:ext>
            </a:extLst>
          </p:cNvPr>
          <p:cNvSpPr>
            <a:spLocks noGrp="1"/>
          </p:cNvSpPr>
          <p:nvPr>
            <p:ph idx="21" hasCustomPrompt="1"/>
          </p:nvPr>
        </p:nvSpPr>
        <p:spPr>
          <a:xfrm>
            <a:off x="7841569" y="3963177"/>
            <a:ext cx="3560722" cy="711200"/>
          </a:xfrm>
          <a:prstGeom prst="rect">
            <a:avLst/>
          </a:prstGeom>
        </p:spPr>
        <p:txBody>
          <a:bodyPr/>
          <a:lstStyle>
            <a:lvl1pPr marL="0" indent="0" algn="l">
              <a:lnSpc>
                <a:spcPct val="150000"/>
              </a:lnSpc>
              <a:buClr>
                <a:schemeClr val="accent2"/>
              </a:buClr>
              <a:buNone/>
              <a:defRPr sz="1800">
                <a:solidFill>
                  <a:schemeClr val="tx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Contact info</a:t>
            </a:r>
          </a:p>
        </p:txBody>
      </p:sp>
      <p:sp>
        <p:nvSpPr>
          <p:cNvPr id="11" name="Content Placeholder 2">
            <a:extLst>
              <a:ext uri="{FF2B5EF4-FFF2-40B4-BE49-F238E27FC236}">
                <a16:creationId xmlns:a16="http://schemas.microsoft.com/office/drawing/2014/main" id="{F6D4D004-1F04-F453-AA4A-56B3F5B485FD}"/>
              </a:ext>
            </a:extLst>
          </p:cNvPr>
          <p:cNvSpPr>
            <a:spLocks noGrp="1"/>
          </p:cNvSpPr>
          <p:nvPr>
            <p:ph idx="22" hasCustomPrompt="1"/>
          </p:nvPr>
        </p:nvSpPr>
        <p:spPr>
          <a:xfrm>
            <a:off x="7841569" y="5430852"/>
            <a:ext cx="3548337" cy="350520"/>
          </a:xfrm>
          <a:prstGeom prst="rect">
            <a:avLst/>
          </a:prstGeom>
        </p:spPr>
        <p:txBody>
          <a:bodyPr anchor="ctr"/>
          <a:lstStyle>
            <a:lvl1pPr marL="0" indent="0" algn="l">
              <a:lnSpc>
                <a:spcPct val="100000"/>
              </a:lnSpc>
              <a:buClr>
                <a:schemeClr val="accent2"/>
              </a:buClr>
              <a:buNone/>
              <a:defRPr sz="1800" b="0">
                <a:solidFill>
                  <a:schemeClr val="accent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 Office</a:t>
            </a:r>
          </a:p>
        </p:txBody>
      </p:sp>
      <p:sp>
        <p:nvSpPr>
          <p:cNvPr id="15" name="Content Placeholder 2">
            <a:extLst>
              <a:ext uri="{FF2B5EF4-FFF2-40B4-BE49-F238E27FC236}">
                <a16:creationId xmlns:a16="http://schemas.microsoft.com/office/drawing/2014/main" id="{8B7412E7-3F12-8FBB-B820-28D01C9979E8}"/>
              </a:ext>
            </a:extLst>
          </p:cNvPr>
          <p:cNvSpPr>
            <a:spLocks noGrp="1"/>
          </p:cNvSpPr>
          <p:nvPr>
            <p:ph idx="23" hasCustomPrompt="1"/>
          </p:nvPr>
        </p:nvSpPr>
        <p:spPr>
          <a:xfrm>
            <a:off x="7841569" y="5811852"/>
            <a:ext cx="3560722" cy="711200"/>
          </a:xfrm>
          <a:prstGeom prst="rect">
            <a:avLst/>
          </a:prstGeom>
        </p:spPr>
        <p:txBody>
          <a:bodyPr/>
          <a:lstStyle>
            <a:lvl1pPr marL="0" indent="0" algn="l">
              <a:lnSpc>
                <a:spcPct val="150000"/>
              </a:lnSpc>
              <a:buClr>
                <a:schemeClr val="accent2"/>
              </a:buClr>
              <a:buNone/>
              <a:defRPr sz="1800">
                <a:solidFill>
                  <a:schemeClr val="tx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Contact info</a:t>
            </a:r>
          </a:p>
        </p:txBody>
      </p:sp>
      <p:sp>
        <p:nvSpPr>
          <p:cNvPr id="18" name="Text Placeholder 17">
            <a:extLst>
              <a:ext uri="{FF2B5EF4-FFF2-40B4-BE49-F238E27FC236}">
                <a16:creationId xmlns:a16="http://schemas.microsoft.com/office/drawing/2014/main" id="{B28E6C3C-34F7-02EA-5DC5-42B22ECC334C}"/>
              </a:ext>
            </a:extLst>
          </p:cNvPr>
          <p:cNvSpPr>
            <a:spLocks noGrp="1"/>
          </p:cNvSpPr>
          <p:nvPr>
            <p:ph type="body" sz="quarter" idx="24" hasCustomPrompt="1"/>
          </p:nvPr>
        </p:nvSpPr>
        <p:spPr>
          <a:xfrm>
            <a:off x="7841569" y="3153983"/>
            <a:ext cx="3548337" cy="393382"/>
          </a:xfrm>
        </p:spPr>
        <p:txBody>
          <a:bodyPr anchor="ctr"/>
          <a:lstStyle>
            <a:lvl1pPr>
              <a:lnSpc>
                <a:spcPct val="100000"/>
              </a:lnSpc>
              <a:defRPr sz="2000" b="1">
                <a:solidFill>
                  <a:schemeClr val="bg2"/>
                </a:solidFill>
              </a:defRPr>
            </a:lvl1pPr>
          </a:lstStyle>
          <a:p>
            <a:pPr lvl="0"/>
            <a:r>
              <a:rPr lang="en-US" dirty="0"/>
              <a:t>First </a:t>
            </a:r>
            <a:r>
              <a:rPr lang="en-US" dirty="0" err="1"/>
              <a:t>Lastname</a:t>
            </a:r>
            <a:endParaRPr lang="en-US" dirty="0"/>
          </a:p>
        </p:txBody>
      </p:sp>
      <p:sp>
        <p:nvSpPr>
          <p:cNvPr id="19" name="Text Placeholder 17">
            <a:extLst>
              <a:ext uri="{FF2B5EF4-FFF2-40B4-BE49-F238E27FC236}">
                <a16:creationId xmlns:a16="http://schemas.microsoft.com/office/drawing/2014/main" id="{5EF73AEC-EBE2-646B-9CA9-017744C96D63}"/>
              </a:ext>
            </a:extLst>
          </p:cNvPr>
          <p:cNvSpPr>
            <a:spLocks noGrp="1"/>
          </p:cNvSpPr>
          <p:nvPr>
            <p:ph type="body" sz="quarter" idx="25" hasCustomPrompt="1"/>
          </p:nvPr>
        </p:nvSpPr>
        <p:spPr>
          <a:xfrm>
            <a:off x="7841569" y="5006990"/>
            <a:ext cx="3548337" cy="393382"/>
          </a:xfrm>
        </p:spPr>
        <p:txBody>
          <a:bodyPr anchor="ctr"/>
          <a:lstStyle>
            <a:lvl1pPr>
              <a:lnSpc>
                <a:spcPct val="100000"/>
              </a:lnSpc>
              <a:defRPr sz="2000" b="1">
                <a:solidFill>
                  <a:schemeClr val="bg2"/>
                </a:solidFill>
              </a:defRPr>
            </a:lvl1pPr>
          </a:lstStyle>
          <a:p>
            <a:pPr lvl="0"/>
            <a:r>
              <a:rPr lang="en-US" dirty="0"/>
              <a:t>First </a:t>
            </a:r>
            <a:r>
              <a:rPr lang="en-US" dirty="0" err="1"/>
              <a:t>Lastname</a:t>
            </a:r>
            <a:endParaRPr lang="en-US" dirty="0"/>
          </a:p>
        </p:txBody>
      </p:sp>
      <p:sp>
        <p:nvSpPr>
          <p:cNvPr id="10" name="Picture Placeholder 2">
            <a:extLst>
              <a:ext uri="{FF2B5EF4-FFF2-40B4-BE49-F238E27FC236}">
                <a16:creationId xmlns:a16="http://schemas.microsoft.com/office/drawing/2014/main" id="{F4889B93-F130-498D-5522-89826A168108}"/>
              </a:ext>
            </a:extLst>
          </p:cNvPr>
          <p:cNvSpPr>
            <a:spLocks noGrp="1"/>
          </p:cNvSpPr>
          <p:nvPr>
            <p:ph type="pic" idx="26" hasCustomPrompt="1"/>
          </p:nvPr>
        </p:nvSpPr>
        <p:spPr>
          <a:xfrm>
            <a:off x="319708" y="4861892"/>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6" name="Picture Placeholder 2">
            <a:extLst>
              <a:ext uri="{FF2B5EF4-FFF2-40B4-BE49-F238E27FC236}">
                <a16:creationId xmlns:a16="http://schemas.microsoft.com/office/drawing/2014/main" id="{91ED6523-BDE1-934A-D4F1-3A541FB6B2F9}"/>
              </a:ext>
            </a:extLst>
          </p:cNvPr>
          <p:cNvSpPr>
            <a:spLocks noGrp="1"/>
          </p:cNvSpPr>
          <p:nvPr>
            <p:ph type="pic" idx="27" hasCustomPrompt="1"/>
          </p:nvPr>
        </p:nvSpPr>
        <p:spPr>
          <a:xfrm>
            <a:off x="319708" y="2965510"/>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17" name="Content Placeholder 2">
            <a:extLst>
              <a:ext uri="{FF2B5EF4-FFF2-40B4-BE49-F238E27FC236}">
                <a16:creationId xmlns:a16="http://schemas.microsoft.com/office/drawing/2014/main" id="{A1987428-6E0C-95AD-4B59-13A502B9F6CD}"/>
              </a:ext>
            </a:extLst>
          </p:cNvPr>
          <p:cNvSpPr>
            <a:spLocks noGrp="1"/>
          </p:cNvSpPr>
          <p:nvPr>
            <p:ph idx="28" hasCustomPrompt="1"/>
          </p:nvPr>
        </p:nvSpPr>
        <p:spPr>
          <a:xfrm>
            <a:off x="2196480" y="3582177"/>
            <a:ext cx="3548337" cy="350520"/>
          </a:xfrm>
          <a:prstGeom prst="rect">
            <a:avLst/>
          </a:prstGeom>
        </p:spPr>
        <p:txBody>
          <a:bodyPr anchor="ctr"/>
          <a:lstStyle>
            <a:lvl1pPr marL="0" indent="0" algn="l">
              <a:lnSpc>
                <a:spcPct val="100000"/>
              </a:lnSpc>
              <a:buClr>
                <a:schemeClr val="accent2"/>
              </a:buClr>
              <a:buNone/>
              <a:defRPr sz="1800" b="0">
                <a:solidFill>
                  <a:schemeClr val="accent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 Office</a:t>
            </a:r>
          </a:p>
        </p:txBody>
      </p:sp>
      <p:sp>
        <p:nvSpPr>
          <p:cNvPr id="20" name="Content Placeholder 2">
            <a:extLst>
              <a:ext uri="{FF2B5EF4-FFF2-40B4-BE49-F238E27FC236}">
                <a16:creationId xmlns:a16="http://schemas.microsoft.com/office/drawing/2014/main" id="{A3588D0B-8593-CA60-54BD-C0B0E64AEAC9}"/>
              </a:ext>
            </a:extLst>
          </p:cNvPr>
          <p:cNvSpPr>
            <a:spLocks noGrp="1"/>
          </p:cNvSpPr>
          <p:nvPr>
            <p:ph idx="29" hasCustomPrompt="1"/>
          </p:nvPr>
        </p:nvSpPr>
        <p:spPr>
          <a:xfrm>
            <a:off x="2196480" y="3963177"/>
            <a:ext cx="3560722" cy="711200"/>
          </a:xfrm>
          <a:prstGeom prst="rect">
            <a:avLst/>
          </a:prstGeom>
        </p:spPr>
        <p:txBody>
          <a:bodyPr/>
          <a:lstStyle>
            <a:lvl1pPr marL="0" indent="0" algn="l">
              <a:lnSpc>
                <a:spcPct val="150000"/>
              </a:lnSpc>
              <a:buClr>
                <a:schemeClr val="accent2"/>
              </a:buClr>
              <a:buNone/>
              <a:defRPr sz="1800">
                <a:solidFill>
                  <a:schemeClr val="tx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Contact info</a:t>
            </a:r>
          </a:p>
        </p:txBody>
      </p:sp>
      <p:sp>
        <p:nvSpPr>
          <p:cNvPr id="21" name="Content Placeholder 2">
            <a:extLst>
              <a:ext uri="{FF2B5EF4-FFF2-40B4-BE49-F238E27FC236}">
                <a16:creationId xmlns:a16="http://schemas.microsoft.com/office/drawing/2014/main" id="{EB3561CF-8279-F4D0-50DC-493EF6BBA76A}"/>
              </a:ext>
            </a:extLst>
          </p:cNvPr>
          <p:cNvSpPr>
            <a:spLocks noGrp="1"/>
          </p:cNvSpPr>
          <p:nvPr>
            <p:ph idx="30" hasCustomPrompt="1"/>
          </p:nvPr>
        </p:nvSpPr>
        <p:spPr>
          <a:xfrm>
            <a:off x="2196480" y="5430852"/>
            <a:ext cx="3548337" cy="350520"/>
          </a:xfrm>
          <a:prstGeom prst="rect">
            <a:avLst/>
          </a:prstGeom>
        </p:spPr>
        <p:txBody>
          <a:bodyPr anchor="ctr"/>
          <a:lstStyle>
            <a:lvl1pPr marL="0" indent="0" algn="l">
              <a:lnSpc>
                <a:spcPct val="100000"/>
              </a:lnSpc>
              <a:buClr>
                <a:schemeClr val="accent2"/>
              </a:buClr>
              <a:buNone/>
              <a:defRPr sz="1800" b="0">
                <a:solidFill>
                  <a:schemeClr val="accent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 Office</a:t>
            </a:r>
          </a:p>
        </p:txBody>
      </p:sp>
      <p:sp>
        <p:nvSpPr>
          <p:cNvPr id="22" name="Content Placeholder 2">
            <a:extLst>
              <a:ext uri="{FF2B5EF4-FFF2-40B4-BE49-F238E27FC236}">
                <a16:creationId xmlns:a16="http://schemas.microsoft.com/office/drawing/2014/main" id="{DBE89DC6-786C-4567-87D5-345DE88435EF}"/>
              </a:ext>
            </a:extLst>
          </p:cNvPr>
          <p:cNvSpPr>
            <a:spLocks noGrp="1"/>
          </p:cNvSpPr>
          <p:nvPr>
            <p:ph idx="31" hasCustomPrompt="1"/>
          </p:nvPr>
        </p:nvSpPr>
        <p:spPr>
          <a:xfrm>
            <a:off x="2196480" y="5811852"/>
            <a:ext cx="3560722" cy="711200"/>
          </a:xfrm>
          <a:prstGeom prst="rect">
            <a:avLst/>
          </a:prstGeom>
        </p:spPr>
        <p:txBody>
          <a:bodyPr/>
          <a:lstStyle>
            <a:lvl1pPr marL="0" indent="0" algn="l">
              <a:lnSpc>
                <a:spcPct val="150000"/>
              </a:lnSpc>
              <a:buClr>
                <a:schemeClr val="accent2"/>
              </a:buClr>
              <a:buNone/>
              <a:defRPr sz="1800">
                <a:solidFill>
                  <a:schemeClr val="tx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Contact info</a:t>
            </a:r>
          </a:p>
        </p:txBody>
      </p:sp>
      <p:sp>
        <p:nvSpPr>
          <p:cNvPr id="23" name="Text Placeholder 17">
            <a:extLst>
              <a:ext uri="{FF2B5EF4-FFF2-40B4-BE49-F238E27FC236}">
                <a16:creationId xmlns:a16="http://schemas.microsoft.com/office/drawing/2014/main" id="{DCA7146B-253A-3CC9-975D-2B8423A7DFF5}"/>
              </a:ext>
            </a:extLst>
          </p:cNvPr>
          <p:cNvSpPr>
            <a:spLocks noGrp="1"/>
          </p:cNvSpPr>
          <p:nvPr>
            <p:ph type="body" sz="quarter" idx="32" hasCustomPrompt="1"/>
          </p:nvPr>
        </p:nvSpPr>
        <p:spPr>
          <a:xfrm>
            <a:off x="2196480" y="3153983"/>
            <a:ext cx="3548337" cy="393382"/>
          </a:xfrm>
        </p:spPr>
        <p:txBody>
          <a:bodyPr anchor="ctr"/>
          <a:lstStyle>
            <a:lvl1pPr>
              <a:lnSpc>
                <a:spcPct val="100000"/>
              </a:lnSpc>
              <a:defRPr sz="2000" b="1">
                <a:solidFill>
                  <a:schemeClr val="bg2"/>
                </a:solidFill>
              </a:defRPr>
            </a:lvl1pPr>
          </a:lstStyle>
          <a:p>
            <a:pPr lvl="0"/>
            <a:r>
              <a:rPr lang="en-US" dirty="0"/>
              <a:t>First </a:t>
            </a:r>
            <a:r>
              <a:rPr lang="en-US" dirty="0" err="1"/>
              <a:t>Lastname</a:t>
            </a:r>
            <a:endParaRPr lang="en-US" dirty="0"/>
          </a:p>
        </p:txBody>
      </p:sp>
      <p:sp>
        <p:nvSpPr>
          <p:cNvPr id="24" name="Text Placeholder 17">
            <a:extLst>
              <a:ext uri="{FF2B5EF4-FFF2-40B4-BE49-F238E27FC236}">
                <a16:creationId xmlns:a16="http://schemas.microsoft.com/office/drawing/2014/main" id="{8D165729-B0D5-DCC2-9DAC-FED6B325B6CC}"/>
              </a:ext>
            </a:extLst>
          </p:cNvPr>
          <p:cNvSpPr>
            <a:spLocks noGrp="1"/>
          </p:cNvSpPr>
          <p:nvPr>
            <p:ph type="body" sz="quarter" idx="33" hasCustomPrompt="1"/>
          </p:nvPr>
        </p:nvSpPr>
        <p:spPr>
          <a:xfrm>
            <a:off x="2196480" y="5006990"/>
            <a:ext cx="3548337" cy="393382"/>
          </a:xfrm>
        </p:spPr>
        <p:txBody>
          <a:bodyPr anchor="ctr"/>
          <a:lstStyle>
            <a:lvl1pPr>
              <a:lnSpc>
                <a:spcPct val="100000"/>
              </a:lnSpc>
              <a:defRPr sz="2000" b="1">
                <a:solidFill>
                  <a:schemeClr val="bg2"/>
                </a:solidFill>
              </a:defRPr>
            </a:lvl1pPr>
          </a:lstStyle>
          <a:p>
            <a:pPr lvl="0"/>
            <a:r>
              <a:rPr lang="en-US" dirty="0"/>
              <a:t>First </a:t>
            </a:r>
            <a:r>
              <a:rPr lang="en-US" dirty="0" err="1"/>
              <a:t>Lastname</a:t>
            </a:r>
            <a:endParaRPr lang="en-US" dirty="0"/>
          </a:p>
        </p:txBody>
      </p:sp>
      <p:sp>
        <p:nvSpPr>
          <p:cNvPr id="4" name="Picture Placeholder 2">
            <a:extLst>
              <a:ext uri="{FF2B5EF4-FFF2-40B4-BE49-F238E27FC236}">
                <a16:creationId xmlns:a16="http://schemas.microsoft.com/office/drawing/2014/main" id="{EAB1BAA4-A8A5-0D57-4FB6-C7E4D1C6DEF5}"/>
              </a:ext>
            </a:extLst>
          </p:cNvPr>
          <p:cNvSpPr>
            <a:spLocks noGrp="1"/>
          </p:cNvSpPr>
          <p:nvPr>
            <p:ph type="pic" idx="34" hasCustomPrompt="1"/>
          </p:nvPr>
        </p:nvSpPr>
        <p:spPr>
          <a:xfrm>
            <a:off x="5975071" y="1075063"/>
            <a:ext cx="1676400" cy="1676400"/>
          </a:xfrm>
          <a:prstGeom prst="ellipse">
            <a:avLst/>
          </a:prstGeom>
          <a:solidFill>
            <a:schemeClr val="bg1"/>
          </a:solidFill>
        </p:spPr>
        <p:txBody>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headshot</a:t>
            </a:r>
          </a:p>
        </p:txBody>
      </p:sp>
      <p:sp>
        <p:nvSpPr>
          <p:cNvPr id="6" name="Content Placeholder 2">
            <a:extLst>
              <a:ext uri="{FF2B5EF4-FFF2-40B4-BE49-F238E27FC236}">
                <a16:creationId xmlns:a16="http://schemas.microsoft.com/office/drawing/2014/main" id="{5FC7A3AB-ABED-D377-DCC1-23EAA7F0E9E2}"/>
              </a:ext>
            </a:extLst>
          </p:cNvPr>
          <p:cNvSpPr>
            <a:spLocks noGrp="1"/>
          </p:cNvSpPr>
          <p:nvPr>
            <p:ph idx="35" hasCustomPrompt="1"/>
          </p:nvPr>
        </p:nvSpPr>
        <p:spPr>
          <a:xfrm>
            <a:off x="7841569" y="1691730"/>
            <a:ext cx="3548337" cy="350520"/>
          </a:xfrm>
          <a:prstGeom prst="rect">
            <a:avLst/>
          </a:prstGeom>
        </p:spPr>
        <p:txBody>
          <a:bodyPr anchor="ctr"/>
          <a:lstStyle>
            <a:lvl1pPr marL="0" indent="0" algn="l">
              <a:lnSpc>
                <a:spcPct val="100000"/>
              </a:lnSpc>
              <a:buClr>
                <a:schemeClr val="accent2"/>
              </a:buClr>
              <a:buNone/>
              <a:defRPr sz="1800" b="0">
                <a:solidFill>
                  <a:schemeClr val="accent1"/>
                </a:solidFill>
              </a:defRPr>
            </a:lvl1pPr>
            <a:lvl2pPr marL="14288" indent="0" algn="ctr">
              <a:buClr>
                <a:schemeClr val="accent2"/>
              </a:buClr>
              <a:buFont typeface="System Font Regular"/>
              <a:buNone/>
              <a:tabLst/>
              <a:defRPr sz="1600">
                <a:solidFill>
                  <a:schemeClr val="bg1"/>
                </a:solidFill>
              </a:defRPr>
            </a:lvl2pPr>
            <a:lvl3pPr marL="914400" indent="0" algn="ctr">
              <a:buClr>
                <a:schemeClr val="accent2"/>
              </a:buClr>
              <a:buNone/>
              <a:defRPr sz="1600">
                <a:solidFill>
                  <a:schemeClr val="bg1"/>
                </a:solidFill>
              </a:defRPr>
            </a:lvl3pPr>
            <a:lvl4pPr marL="1371600" indent="0" algn="ctr">
              <a:buClr>
                <a:schemeClr val="accent2"/>
              </a:buClr>
              <a:buNone/>
              <a:defRPr sz="1600">
                <a:solidFill>
                  <a:schemeClr val="bg1"/>
                </a:solidFill>
              </a:defRPr>
            </a:lvl4pPr>
            <a:lvl5pPr marL="1828800" indent="0" algn="ctr">
              <a:buClr>
                <a:schemeClr val="accent2"/>
              </a:buClr>
              <a:buNone/>
              <a:defRPr sz="1600">
                <a:solidFill>
                  <a:schemeClr val="bg1"/>
                </a:solidFill>
              </a:defRPr>
            </a:lvl5pPr>
          </a:lstStyle>
          <a:p>
            <a:pPr lvl="0"/>
            <a:r>
              <a:rPr lang="en-US" dirty="0"/>
              <a:t>Title, Office</a:t>
            </a:r>
          </a:p>
        </p:txBody>
      </p:sp>
      <p:sp>
        <p:nvSpPr>
          <p:cNvPr id="12" name="Content Placeholder 2">
            <a:extLst>
              <a:ext uri="{FF2B5EF4-FFF2-40B4-BE49-F238E27FC236}">
                <a16:creationId xmlns:a16="http://schemas.microsoft.com/office/drawing/2014/main" id="{628BD85F-BBAE-ED94-7042-FD507E43D2C5}"/>
              </a:ext>
            </a:extLst>
          </p:cNvPr>
          <p:cNvSpPr>
            <a:spLocks noGrp="1"/>
          </p:cNvSpPr>
          <p:nvPr>
            <p:ph idx="36" hasCustomPrompt="1"/>
          </p:nvPr>
        </p:nvSpPr>
        <p:spPr>
          <a:xfrm>
            <a:off x="7841569" y="2072730"/>
            <a:ext cx="3560722" cy="711200"/>
          </a:xfrm>
          <a:prstGeom prst="rect">
            <a:avLst/>
          </a:prstGeom>
        </p:spPr>
        <p:txBody>
          <a:bodyPr/>
          <a:lstStyle>
            <a:lvl1pPr marL="0" indent="0" algn="l">
              <a:lnSpc>
                <a:spcPct val="150000"/>
              </a:lnSpc>
              <a:buClr>
                <a:schemeClr val="accent2"/>
              </a:buClr>
              <a:buNone/>
              <a:defRPr sz="1800">
                <a:solidFill>
                  <a:schemeClr val="tx1"/>
                </a:solidFill>
              </a:defRPr>
            </a:lvl1pPr>
            <a:lvl2pPr marL="457200" indent="0">
              <a:buClr>
                <a:schemeClr val="accent2"/>
              </a:buClr>
              <a:buFont typeface="System Font Regular"/>
              <a:buNone/>
              <a:defRPr sz="2000"/>
            </a:lvl2pPr>
            <a:lvl3pPr marL="914400" indent="0">
              <a:buClr>
                <a:schemeClr val="accent2"/>
              </a:buClr>
              <a:buNone/>
              <a:defRPr sz="2000"/>
            </a:lvl3pPr>
            <a:lvl4pPr marL="1371600" indent="0">
              <a:buClr>
                <a:schemeClr val="accent2"/>
              </a:buClr>
              <a:buNone/>
              <a:defRPr sz="2000"/>
            </a:lvl4pPr>
            <a:lvl5pPr marL="1828800" indent="0">
              <a:buClr>
                <a:schemeClr val="accent2"/>
              </a:buClr>
              <a:buNone/>
              <a:defRPr sz="2000"/>
            </a:lvl5pPr>
          </a:lstStyle>
          <a:p>
            <a:pPr lvl="0"/>
            <a:r>
              <a:rPr lang="en-US" dirty="0"/>
              <a:t>Contact info</a:t>
            </a:r>
          </a:p>
        </p:txBody>
      </p:sp>
      <p:sp>
        <p:nvSpPr>
          <p:cNvPr id="13" name="Text Placeholder 17">
            <a:extLst>
              <a:ext uri="{FF2B5EF4-FFF2-40B4-BE49-F238E27FC236}">
                <a16:creationId xmlns:a16="http://schemas.microsoft.com/office/drawing/2014/main" id="{76FAA564-1523-2CDE-A2E4-8C26505169E5}"/>
              </a:ext>
            </a:extLst>
          </p:cNvPr>
          <p:cNvSpPr>
            <a:spLocks noGrp="1"/>
          </p:cNvSpPr>
          <p:nvPr>
            <p:ph type="body" sz="quarter" idx="37" hasCustomPrompt="1"/>
          </p:nvPr>
        </p:nvSpPr>
        <p:spPr>
          <a:xfrm>
            <a:off x="7841569" y="1263536"/>
            <a:ext cx="3548337" cy="393382"/>
          </a:xfrm>
        </p:spPr>
        <p:txBody>
          <a:bodyPr anchor="ctr"/>
          <a:lstStyle>
            <a:lvl1pPr>
              <a:lnSpc>
                <a:spcPct val="100000"/>
              </a:lnSpc>
              <a:defRPr sz="2000" b="1">
                <a:solidFill>
                  <a:schemeClr val="bg2"/>
                </a:solidFill>
              </a:defRPr>
            </a:lvl1pPr>
          </a:lstStyle>
          <a:p>
            <a:pPr lvl="0"/>
            <a:r>
              <a:rPr lang="en-US" dirty="0"/>
              <a:t>First </a:t>
            </a:r>
            <a:r>
              <a:rPr lang="en-US" dirty="0" err="1"/>
              <a:t>Lastname</a:t>
            </a:r>
            <a:endParaRPr lang="en-US" dirty="0"/>
          </a:p>
        </p:txBody>
      </p:sp>
    </p:spTree>
    <p:extLst>
      <p:ext uri="{BB962C8B-B14F-4D97-AF65-F5344CB8AC3E}">
        <p14:creationId xmlns:p14="http://schemas.microsoft.com/office/powerpoint/2010/main" val="120956713"/>
      </p:ext>
    </p:extLst>
  </p:cSld>
  <p:clrMapOvr>
    <a:masterClrMapping/>
  </p:clrMapOvr>
  <p:extLst>
    <p:ext uri="{DCECCB84-F9BA-43D5-87BE-67443E8EF086}">
      <p15:sldGuideLst xmlns:p15="http://schemas.microsoft.com/office/powerpoint/2012/main">
        <p15:guide id="1" pos="2760">
          <p15:clr>
            <a:srgbClr val="FBAE40"/>
          </p15:clr>
        </p15:guide>
        <p15:guide id="2" pos="3048">
          <p15:clr>
            <a:srgbClr val="FBAE40"/>
          </p15:clr>
        </p15:guide>
        <p15:guide id="3" orient="horz" pos="984">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bout Jackson Lewis">
    <p:spTree>
      <p:nvGrpSpPr>
        <p:cNvPr id="1" name=""/>
        <p:cNvGrpSpPr/>
        <p:nvPr/>
      </p:nvGrpSpPr>
      <p:grpSpPr>
        <a:xfrm>
          <a:off x="0" y="0"/>
          <a:ext cx="0" cy="0"/>
          <a:chOff x="0" y="0"/>
          <a:chExt cx="0" cy="0"/>
        </a:xfrm>
      </p:grpSpPr>
      <p:pic>
        <p:nvPicPr>
          <p:cNvPr id="5" name="Corners">
            <a:extLst>
              <a:ext uri="{FF2B5EF4-FFF2-40B4-BE49-F238E27FC236}">
                <a16:creationId xmlns:a16="http://schemas.microsoft.com/office/drawing/2014/main" id="{A9695385-47BE-4699-947D-889D19EB8047}"/>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1525" y="0"/>
            <a:ext cx="12192000" cy="6858000"/>
          </a:xfrm>
          <a:prstGeom prst="rect">
            <a:avLst/>
          </a:prstGeom>
        </p:spPr>
      </p:pic>
      <p:sp>
        <p:nvSpPr>
          <p:cNvPr id="2" name="Text Placeholder 9">
            <a:extLst>
              <a:ext uri="{FF2B5EF4-FFF2-40B4-BE49-F238E27FC236}">
                <a16:creationId xmlns:a16="http://schemas.microsoft.com/office/drawing/2014/main" id="{97E5BFA3-E3BB-C39A-DDE8-D3D8A009C5FB}"/>
              </a:ext>
            </a:extLst>
          </p:cNvPr>
          <p:cNvSpPr txBox="1">
            <a:spLocks/>
          </p:cNvSpPr>
          <p:nvPr userDrawn="1"/>
        </p:nvSpPr>
        <p:spPr>
          <a:xfrm>
            <a:off x="1448469" y="2862730"/>
            <a:ext cx="8612124" cy="742071"/>
          </a:xfrm>
          <a:prstGeom prst="rect">
            <a:avLst/>
          </a:prstGeom>
        </p:spPr>
        <p:txBody>
          <a:bodyPr lIns="0" anchor="ct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5400" u="none" strike="noStrike" kern="1200" cap="none" spc="0" normalizeH="0" baseline="0" noProof="0" dirty="0">
                <a:ln>
                  <a:noFill/>
                </a:ln>
                <a:solidFill>
                  <a:schemeClr val="accent1"/>
                </a:solidFill>
                <a:effectLst/>
                <a:uLnTx/>
                <a:uFillTx/>
                <a:latin typeface="+mj-lt"/>
                <a:cs typeface="Arial" panose="020B0604020202020204" pitchFamily="34" charset="0"/>
              </a:rPr>
              <a:t>About Jackson Lewis</a:t>
            </a:r>
          </a:p>
        </p:txBody>
      </p:sp>
    </p:spTree>
    <p:extLst>
      <p:ext uri="{BB962C8B-B14F-4D97-AF65-F5344CB8AC3E}">
        <p14:creationId xmlns:p14="http://schemas.microsoft.com/office/powerpoint/2010/main" val="4182949335"/>
      </p:ext>
    </p:extLst>
  </p:cSld>
  <p:clrMapOvr>
    <a:masterClrMapping/>
  </p:clrMapOvr>
  <p:extLst>
    <p:ext uri="{DCECCB84-F9BA-43D5-87BE-67443E8EF086}">
      <p15:sldGuideLst xmlns:p15="http://schemas.microsoft.com/office/powerpoint/2012/main">
        <p15:guide id="1" orient="horz" pos="1368" userDrawn="1">
          <p15:clr>
            <a:srgbClr val="FBAE40"/>
          </p15:clr>
        </p15:guide>
        <p15:guide id="2" orient="horz" pos="1464" userDrawn="1">
          <p15:clr>
            <a:srgbClr val="FBAE40"/>
          </p15:clr>
        </p15:guide>
        <p15:guide id="3" pos="816" userDrawn="1">
          <p15:clr>
            <a:srgbClr val="FBAE40"/>
          </p15:clr>
        </p15:guide>
        <p15:guide id="4" pos="912" userDrawn="1">
          <p15:clr>
            <a:srgbClr val="FBAE40"/>
          </p15:clr>
        </p15:guide>
        <p15:guide id="5" orient="horz" pos="1728" userDrawn="1">
          <p15:clr>
            <a:srgbClr val="FBAE40"/>
          </p15:clr>
        </p15:guide>
        <p15:guide id="6" orient="horz" pos="1848"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Firm Overview">
    <p:bg>
      <p:bgPr>
        <a:solidFill>
          <a:schemeClr val="accent1"/>
        </a:solidFill>
        <a:effectLst/>
      </p:bgPr>
    </p:bg>
    <p:spTree>
      <p:nvGrpSpPr>
        <p:cNvPr id="1" name=""/>
        <p:cNvGrpSpPr/>
        <p:nvPr/>
      </p:nvGrpSpPr>
      <p:grpSpPr>
        <a:xfrm>
          <a:off x="0" y="0"/>
          <a:ext cx="0" cy="0"/>
          <a:chOff x="0" y="0"/>
          <a:chExt cx="0" cy="0"/>
        </a:xfrm>
      </p:grpSpPr>
      <p:pic>
        <p:nvPicPr>
          <p:cNvPr id="12" name="Corners">
            <a:extLst>
              <a:ext uri="{FF2B5EF4-FFF2-40B4-BE49-F238E27FC236}">
                <a16:creationId xmlns:a16="http://schemas.microsoft.com/office/drawing/2014/main" id="{A4491C8A-6D3F-4AAA-B520-4A948AF856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Text Placeholder 9">
            <a:extLst>
              <a:ext uri="{FF2B5EF4-FFF2-40B4-BE49-F238E27FC236}">
                <a16:creationId xmlns:a16="http://schemas.microsoft.com/office/drawing/2014/main" id="{1274E5E4-AA4B-C889-6D22-860516D46CED}"/>
              </a:ext>
            </a:extLst>
          </p:cNvPr>
          <p:cNvSpPr txBox="1">
            <a:spLocks/>
          </p:cNvSpPr>
          <p:nvPr userDrawn="1"/>
        </p:nvSpPr>
        <p:spPr>
          <a:xfrm>
            <a:off x="1453321" y="854514"/>
            <a:ext cx="8612124" cy="742071"/>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4300" u="none" strike="noStrike" kern="1200" cap="none" spc="0" normalizeH="0" baseline="0" noProof="0" dirty="0">
                <a:ln>
                  <a:noFill/>
                </a:ln>
                <a:solidFill>
                  <a:schemeClr val="accent3">
                    <a:lumMod val="60000"/>
                    <a:lumOff val="40000"/>
                  </a:schemeClr>
                </a:solidFill>
                <a:effectLst/>
                <a:uLnTx/>
                <a:uFillTx/>
                <a:latin typeface="+mj-lt"/>
                <a:cs typeface="Arial" panose="020B0604020202020204" pitchFamily="34" charset="0"/>
              </a:rPr>
              <a:t>Firm Overview</a:t>
            </a:r>
          </a:p>
        </p:txBody>
      </p:sp>
      <p:sp>
        <p:nvSpPr>
          <p:cNvPr id="3" name="Text Placeholder 9">
            <a:extLst>
              <a:ext uri="{FF2B5EF4-FFF2-40B4-BE49-F238E27FC236}">
                <a16:creationId xmlns:a16="http://schemas.microsoft.com/office/drawing/2014/main" id="{667827BE-5CF6-E3C4-21CB-9E0194F0A037}"/>
              </a:ext>
            </a:extLst>
          </p:cNvPr>
          <p:cNvSpPr txBox="1">
            <a:spLocks/>
          </p:cNvSpPr>
          <p:nvPr userDrawn="1"/>
        </p:nvSpPr>
        <p:spPr>
          <a:xfrm>
            <a:off x="1447800" y="1898179"/>
            <a:ext cx="8612124" cy="3382434"/>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50000"/>
              </a:lnSpc>
            </a:pPr>
            <a:r>
              <a:rPr lang="en-US" sz="1800" dirty="0">
                <a:solidFill>
                  <a:schemeClr val="bg1"/>
                </a:solidFill>
              </a:rPr>
              <a:t>We represent management exclusively in every aspect of employment, benefits, labor, and immigration law and related litigation.</a:t>
            </a:r>
          </a:p>
          <a:p>
            <a:pPr lvl="1">
              <a:lnSpc>
                <a:spcPct val="150000"/>
              </a:lnSpc>
            </a:pPr>
            <a:r>
              <a:rPr lang="en-US" sz="1800" dirty="0">
                <a:solidFill>
                  <a:schemeClr val="bg1"/>
                </a:solidFill>
              </a:rPr>
              <a:t>As leaders in educating employers about the laws of equal opportunity, we understand the importance of having a workforce that reflects the various communities we serve.</a:t>
            </a:r>
          </a:p>
          <a:p>
            <a:pPr lvl="1">
              <a:lnSpc>
                <a:spcPct val="150000"/>
              </a:lnSpc>
            </a:pPr>
            <a:r>
              <a:rPr lang="en-US" sz="1800" dirty="0">
                <a:solidFill>
                  <a:schemeClr val="bg1"/>
                </a:solidFill>
              </a:rPr>
              <a:t>With 60 locations and more than 1,100 attorneys, we offer local knowledge backed by the support of a national firm.</a:t>
            </a:r>
          </a:p>
          <a:p>
            <a:pPr lvl="1">
              <a:lnSpc>
                <a:spcPct val="150000"/>
              </a:lnSpc>
            </a:pPr>
            <a:r>
              <a:rPr lang="en-US" sz="1800" dirty="0">
                <a:solidFill>
                  <a:schemeClr val="bg1"/>
                </a:solidFill>
              </a:rPr>
              <a:t>We are founding members of L&amp;E Global, a global alliance of premier employer’s counsel firms.</a:t>
            </a:r>
          </a:p>
        </p:txBody>
      </p:sp>
      <p:pic>
        <p:nvPicPr>
          <p:cNvPr id="4" name="JL Logo">
            <a:extLst>
              <a:ext uri="{FF2B5EF4-FFF2-40B4-BE49-F238E27FC236}">
                <a16:creationId xmlns:a16="http://schemas.microsoft.com/office/drawing/2014/main" id="{CD189F98-7C7E-2FC0-0C7C-C2B3FF6F1E5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059924" y="6135127"/>
            <a:ext cx="1773936" cy="226546"/>
          </a:xfrm>
          <a:prstGeom prst="rect">
            <a:avLst/>
          </a:prstGeom>
        </p:spPr>
      </p:pic>
    </p:spTree>
    <p:extLst>
      <p:ext uri="{BB962C8B-B14F-4D97-AF65-F5344CB8AC3E}">
        <p14:creationId xmlns:p14="http://schemas.microsoft.com/office/powerpoint/2010/main" val="4073499528"/>
      </p:ext>
    </p:extLst>
  </p:cSld>
  <p:clrMapOvr>
    <a:masterClrMapping/>
  </p:clrMapOvr>
  <p:extLst>
    <p:ext uri="{DCECCB84-F9BA-43D5-87BE-67443E8EF086}">
      <p15:sldGuideLst xmlns:p15="http://schemas.microsoft.com/office/powerpoint/2012/main">
        <p15:guide id="1" orient="horz" pos="1368" userDrawn="1">
          <p15:clr>
            <a:srgbClr val="FBAE40"/>
          </p15:clr>
        </p15:guide>
        <p15:guide id="2" orient="horz" pos="1464" userDrawn="1">
          <p15:clr>
            <a:srgbClr val="FBAE40"/>
          </p15:clr>
        </p15:guide>
        <p15:guide id="3" pos="816" userDrawn="1">
          <p15:clr>
            <a:srgbClr val="FBAE40"/>
          </p15:clr>
        </p15:guide>
        <p15:guide id="4" pos="912" userDrawn="1">
          <p15:clr>
            <a:srgbClr val="FBAE40"/>
          </p15:clr>
        </p15:guide>
        <p15:guide id="5" orient="horz" pos="1728" userDrawn="1">
          <p15:clr>
            <a:srgbClr val="FBAE40"/>
          </p15:clr>
        </p15:guide>
        <p15:guide id="6" orient="horz" pos="184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Image on Right">
    <p:bg>
      <p:bgPr>
        <a:solidFill>
          <a:schemeClr val="bg1"/>
        </a:solidFill>
        <a:effectLst/>
      </p:bgPr>
    </p:bg>
    <p:spTree>
      <p:nvGrpSpPr>
        <p:cNvPr id="1" name=""/>
        <p:cNvGrpSpPr/>
        <p:nvPr/>
      </p:nvGrpSpPr>
      <p:grpSpPr>
        <a:xfrm>
          <a:off x="0" y="0"/>
          <a:ext cx="0" cy="0"/>
          <a:chOff x="0" y="0"/>
          <a:chExt cx="0" cy="0"/>
        </a:xfrm>
      </p:grpSpPr>
      <p:sp>
        <p:nvSpPr>
          <p:cNvPr id="7" name="Picture Placeholder">
            <a:extLst>
              <a:ext uri="{FF2B5EF4-FFF2-40B4-BE49-F238E27FC236}">
                <a16:creationId xmlns:a16="http://schemas.microsoft.com/office/drawing/2014/main" id="{441DE22D-9274-424A-8085-0FDD21967693}"/>
              </a:ext>
            </a:extLst>
          </p:cNvPr>
          <p:cNvSpPr>
            <a:spLocks noGrp="1"/>
          </p:cNvSpPr>
          <p:nvPr>
            <p:ph type="pic" sz="quarter" idx="13"/>
          </p:nvPr>
        </p:nvSpPr>
        <p:spPr>
          <a:xfrm>
            <a:off x="2470150" y="0"/>
            <a:ext cx="9783763" cy="6872068"/>
          </a:xfrm>
          <a:custGeom>
            <a:avLst/>
            <a:gdLst>
              <a:gd name="connsiteX0" fmla="*/ 2132165 w 9783763"/>
              <a:gd name="connsiteY0" fmla="*/ 0 h 6858000"/>
              <a:gd name="connsiteX1" fmla="*/ 9783763 w 9783763"/>
              <a:gd name="connsiteY1" fmla="*/ 0 h 6858000"/>
              <a:gd name="connsiteX2" fmla="*/ 9783763 w 9783763"/>
              <a:gd name="connsiteY2" fmla="*/ 6858000 h 6858000"/>
              <a:gd name="connsiteX3" fmla="*/ 0 w 9783763"/>
              <a:gd name="connsiteY3" fmla="*/ 6852961 h 6858000"/>
              <a:gd name="connsiteX4" fmla="*/ 307475 w 9783763"/>
              <a:gd name="connsiteY4" fmla="*/ 6837844 h 6858000"/>
              <a:gd name="connsiteX5" fmla="*/ 1638188 w 9783763"/>
              <a:gd name="connsiteY5" fmla="*/ 6187821 h 6858000"/>
              <a:gd name="connsiteX6" fmla="*/ 1996069 w 9783763"/>
              <a:gd name="connsiteY6" fmla="*/ 5537797 h 6858000"/>
              <a:gd name="connsiteX7" fmla="*/ 2132165 w 9783763"/>
              <a:gd name="connsiteY7" fmla="*/ 4650944 h 6858000"/>
              <a:gd name="connsiteX8" fmla="*/ 2132165 w 9783763"/>
              <a:gd name="connsiteY8" fmla="*/ 3728817 h 6858000"/>
              <a:gd name="connsiteX9" fmla="*/ 2132165 w 9783763"/>
              <a:gd name="connsiteY9" fmla="*/ 2448926 h 6858000"/>
              <a:gd name="connsiteX10" fmla="*/ 2132165 w 9783763"/>
              <a:gd name="connsiteY10" fmla="*/ 1138801 h 6858000"/>
              <a:gd name="connsiteX11" fmla="*/ 2132165 w 9783763"/>
              <a:gd name="connsiteY11" fmla="*/ 120935 h 6858000"/>
              <a:gd name="connsiteX12" fmla="*/ 2132165 w 9783763"/>
              <a:gd name="connsiteY1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83763" h="6858000">
                <a:moveTo>
                  <a:pt x="2132165" y="0"/>
                </a:moveTo>
                <a:lnTo>
                  <a:pt x="9783763" y="0"/>
                </a:lnTo>
                <a:cubicBezTo>
                  <a:pt x="9783763" y="0"/>
                  <a:pt x="9783763" y="0"/>
                  <a:pt x="9783763" y="6858000"/>
                </a:cubicBezTo>
                <a:cubicBezTo>
                  <a:pt x="9783763" y="6858000"/>
                  <a:pt x="0" y="6852961"/>
                  <a:pt x="0" y="6852961"/>
                </a:cubicBezTo>
                <a:cubicBezTo>
                  <a:pt x="100811" y="6852961"/>
                  <a:pt x="206664" y="6847922"/>
                  <a:pt x="307475" y="6837844"/>
                </a:cubicBezTo>
                <a:cubicBezTo>
                  <a:pt x="816574" y="6787455"/>
                  <a:pt x="1305510" y="6580858"/>
                  <a:pt x="1638188" y="6187821"/>
                </a:cubicBezTo>
                <a:cubicBezTo>
                  <a:pt x="1799486" y="5996341"/>
                  <a:pt x="1915420" y="5774628"/>
                  <a:pt x="1996069" y="5537797"/>
                </a:cubicBezTo>
                <a:cubicBezTo>
                  <a:pt x="2096880" y="5245539"/>
                  <a:pt x="2132165" y="4958319"/>
                  <a:pt x="2132165" y="4650944"/>
                </a:cubicBezTo>
                <a:cubicBezTo>
                  <a:pt x="2132165" y="4650944"/>
                  <a:pt x="2132165" y="4650944"/>
                  <a:pt x="2132165" y="3728817"/>
                </a:cubicBezTo>
                <a:cubicBezTo>
                  <a:pt x="2132165" y="3728817"/>
                  <a:pt x="2132165" y="3728817"/>
                  <a:pt x="2132165" y="2448926"/>
                </a:cubicBezTo>
                <a:cubicBezTo>
                  <a:pt x="2132165" y="2448926"/>
                  <a:pt x="2132165" y="2448926"/>
                  <a:pt x="2132165" y="1138801"/>
                </a:cubicBezTo>
                <a:cubicBezTo>
                  <a:pt x="2132165" y="1138801"/>
                  <a:pt x="2132165" y="1138801"/>
                  <a:pt x="2132165" y="120935"/>
                </a:cubicBezTo>
                <a:cubicBezTo>
                  <a:pt x="2132165" y="120935"/>
                  <a:pt x="2132165" y="120935"/>
                  <a:pt x="2132165" y="0"/>
                </a:cubicBezTo>
                <a:close/>
              </a:path>
            </a:pathLst>
          </a:custGeom>
          <a:noFill/>
        </p:spPr>
        <p:txBody>
          <a:bodyPr wrap="square" anchor="ctr">
            <a:noAutofit/>
          </a:bodyPr>
          <a:lstStyle>
            <a:lvl1pPr algn="ctr">
              <a:defRPr/>
            </a:lvl1pPr>
          </a:lstStyle>
          <a:p>
            <a:r>
              <a:rPr lang="en-US" dirty="0"/>
              <a:t>Click icon to add picture</a:t>
            </a:r>
          </a:p>
        </p:txBody>
      </p:sp>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463821" y="2408238"/>
            <a:ext cx="3917680" cy="2118042"/>
          </a:xfrm>
        </p:spPr>
        <p:txBody>
          <a:bodyPr anchor="t" anchorCtr="0">
            <a:noAutofit/>
          </a:bodyPr>
          <a:lstStyle>
            <a:lvl1pPr algn="l">
              <a:lnSpc>
                <a:spcPct val="90000"/>
              </a:lnSpc>
              <a:defRPr sz="5600">
                <a:solidFill>
                  <a:schemeClr val="bg2"/>
                </a:solidFill>
                <a:latin typeface="Baskerville Old Face" panose="02020602080505020303" pitchFamily="18" charset="0"/>
              </a:defRPr>
            </a:lvl1pPr>
          </a:lstStyle>
          <a:p>
            <a:r>
              <a:rPr lang="en-US" dirty="0"/>
              <a:t>Click to </a:t>
            </a:r>
            <a:br>
              <a:rPr lang="en-US" dirty="0"/>
            </a:br>
            <a:r>
              <a:rPr lang="en-US" dirty="0"/>
              <a:t>Edit Master Subtitle Style</a:t>
            </a:r>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hasCustomPrompt="1"/>
          </p:nvPr>
        </p:nvSpPr>
        <p:spPr>
          <a:xfrm>
            <a:off x="463820" y="779370"/>
            <a:ext cx="3917681" cy="1655762"/>
          </a:xfrm>
        </p:spPr>
        <p:txBody>
          <a:bodyPr anchor="b" anchorCtr="0">
            <a:noAutofit/>
          </a:bodyPr>
          <a:lstStyle>
            <a:lvl1pPr marL="0" indent="0" algn="l">
              <a:lnSpc>
                <a:spcPct val="90000"/>
              </a:lnSpc>
              <a:buNone/>
              <a:defRPr sz="5000" b="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t>
            </a:r>
            <a:br>
              <a:rPr lang="en-US" dirty="0"/>
            </a:br>
            <a:r>
              <a:rPr lang="en-US" dirty="0"/>
              <a:t>Edit Master Title Style</a:t>
            </a:r>
          </a:p>
        </p:txBody>
      </p:sp>
      <p:sp>
        <p:nvSpPr>
          <p:cNvPr id="11" name="Presentation info">
            <a:extLst>
              <a:ext uri="{FF2B5EF4-FFF2-40B4-BE49-F238E27FC236}">
                <a16:creationId xmlns:a16="http://schemas.microsoft.com/office/drawing/2014/main" id="{967C343B-7E3F-488A-8B3A-B01F33C7F09E}"/>
              </a:ext>
            </a:extLst>
          </p:cNvPr>
          <p:cNvSpPr>
            <a:spLocks noGrp="1"/>
          </p:cNvSpPr>
          <p:nvPr>
            <p:ph type="body" sz="quarter" idx="10" hasCustomPrompt="1"/>
          </p:nvPr>
        </p:nvSpPr>
        <p:spPr>
          <a:xfrm>
            <a:off x="471440" y="4030980"/>
            <a:ext cx="4230446" cy="1722120"/>
          </a:xfrm>
        </p:spPr>
        <p:txBody>
          <a:bodyPr>
            <a:noAutofit/>
          </a:bodyPr>
          <a:lstStyle>
            <a:lvl1pPr>
              <a:lnSpc>
                <a:spcPct val="90000"/>
              </a:lnSpc>
              <a:spcBef>
                <a:spcPts val="500"/>
              </a:spcBef>
              <a:defRPr sz="1800">
                <a:solidFill>
                  <a:schemeClr val="accent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pic>
        <p:nvPicPr>
          <p:cNvPr id="4" name="JL Logo">
            <a:extLst>
              <a:ext uri="{FF2B5EF4-FFF2-40B4-BE49-F238E27FC236}">
                <a16:creationId xmlns:a16="http://schemas.microsoft.com/office/drawing/2014/main" id="{C9323384-5406-275A-E9D5-42C32540CCC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457532" y="6183221"/>
            <a:ext cx="1783080" cy="227713"/>
          </a:xfrm>
          <a:prstGeom prst="rect">
            <a:avLst/>
          </a:prstGeom>
        </p:spPr>
      </p:pic>
      <p:sp>
        <p:nvSpPr>
          <p:cNvPr id="5" name="Rectangle 4">
            <a:extLst>
              <a:ext uri="{FF2B5EF4-FFF2-40B4-BE49-F238E27FC236}">
                <a16:creationId xmlns:a16="http://schemas.microsoft.com/office/drawing/2014/main" id="{1C5D6EF0-5746-EFA3-A2F3-151EF36EFD2D}"/>
              </a:ext>
            </a:extLst>
          </p:cNvPr>
          <p:cNvSpPr/>
          <p:nvPr userDrawn="1"/>
        </p:nvSpPr>
        <p:spPr>
          <a:xfrm>
            <a:off x="457200" y="6531432"/>
            <a:ext cx="1527662" cy="123111"/>
          </a:xfrm>
          <a:prstGeom prst="rect">
            <a:avLst/>
          </a:prstGeom>
        </p:spPr>
        <p:txBody>
          <a:bodyPr wrap="none" lIns="0" tIns="0" rIns="0" bIns="0">
            <a:spAutoFit/>
          </a:bodyPr>
          <a:lstStyle/>
          <a:p>
            <a:r>
              <a:rPr lang="en-US" sz="800" dirty="0">
                <a:solidFill>
                  <a:schemeClr val="accent1"/>
                </a:solidFill>
              </a:rPr>
              <a:t>© 2024-2025 Jackson Lewis P.C.</a:t>
            </a:r>
          </a:p>
        </p:txBody>
      </p:sp>
    </p:spTree>
    <p:extLst>
      <p:ext uri="{BB962C8B-B14F-4D97-AF65-F5344CB8AC3E}">
        <p14:creationId xmlns:p14="http://schemas.microsoft.com/office/powerpoint/2010/main" val="18202915"/>
      </p:ext>
    </p:extLst>
  </p:cSld>
  <p:clrMapOvr>
    <a:masterClrMapping/>
  </p:clrMapOvr>
  <p:extLst>
    <p:ext uri="{DCECCB84-F9BA-43D5-87BE-67443E8EF086}">
      <p15:sldGuideLst xmlns:p15="http://schemas.microsoft.com/office/powerpoint/2012/main">
        <p15:guide id="2" pos="2760" userDrawn="1">
          <p15:clr>
            <a:srgbClr val="FBAE40"/>
          </p15:clr>
        </p15:guide>
        <p15:guide id="3" orient="horz" pos="2376"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isclaimer">
    <p:bg>
      <p:bgPr>
        <a:solidFill>
          <a:schemeClr val="accent1"/>
        </a:solidFill>
        <a:effectLst/>
      </p:bgPr>
    </p:bg>
    <p:spTree>
      <p:nvGrpSpPr>
        <p:cNvPr id="1" name=""/>
        <p:cNvGrpSpPr/>
        <p:nvPr/>
      </p:nvGrpSpPr>
      <p:grpSpPr>
        <a:xfrm>
          <a:off x="0" y="0"/>
          <a:ext cx="0" cy="0"/>
          <a:chOff x="0" y="0"/>
          <a:chExt cx="0" cy="0"/>
        </a:xfrm>
      </p:grpSpPr>
      <p:pic>
        <p:nvPicPr>
          <p:cNvPr id="12" name="Corners">
            <a:extLst>
              <a:ext uri="{FF2B5EF4-FFF2-40B4-BE49-F238E27FC236}">
                <a16:creationId xmlns:a16="http://schemas.microsoft.com/office/drawing/2014/main" id="{A4491C8A-6D3F-4AAA-B520-4A948AF856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Text Placeholder 9">
            <a:extLst>
              <a:ext uri="{FF2B5EF4-FFF2-40B4-BE49-F238E27FC236}">
                <a16:creationId xmlns:a16="http://schemas.microsoft.com/office/drawing/2014/main" id="{1274E5E4-AA4B-C889-6D22-860516D46CED}"/>
              </a:ext>
            </a:extLst>
          </p:cNvPr>
          <p:cNvSpPr txBox="1">
            <a:spLocks/>
          </p:cNvSpPr>
          <p:nvPr userDrawn="1"/>
        </p:nvSpPr>
        <p:spPr>
          <a:xfrm>
            <a:off x="1453321" y="1366463"/>
            <a:ext cx="8612124" cy="791110"/>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4300" u="none" strike="noStrike" kern="1200" cap="none" spc="0" normalizeH="0" baseline="0" noProof="0" dirty="0">
                <a:ln>
                  <a:noFill/>
                </a:ln>
                <a:solidFill>
                  <a:schemeClr val="accent3">
                    <a:lumMod val="60000"/>
                    <a:lumOff val="40000"/>
                  </a:schemeClr>
                </a:solidFill>
                <a:effectLst/>
                <a:uLnTx/>
                <a:uFillTx/>
                <a:latin typeface="+mj-lt"/>
                <a:cs typeface="Arial" panose="020B0604020202020204" pitchFamily="34" charset="0"/>
              </a:rPr>
              <a:t>Disclaimer</a:t>
            </a:r>
          </a:p>
        </p:txBody>
      </p:sp>
      <p:sp>
        <p:nvSpPr>
          <p:cNvPr id="3" name="Text Placeholder 9">
            <a:extLst>
              <a:ext uri="{FF2B5EF4-FFF2-40B4-BE49-F238E27FC236}">
                <a16:creationId xmlns:a16="http://schemas.microsoft.com/office/drawing/2014/main" id="{667827BE-5CF6-E3C4-21CB-9E0194F0A037}"/>
              </a:ext>
            </a:extLst>
          </p:cNvPr>
          <p:cNvSpPr txBox="1">
            <a:spLocks/>
          </p:cNvSpPr>
          <p:nvPr userDrawn="1"/>
        </p:nvSpPr>
        <p:spPr>
          <a:xfrm>
            <a:off x="1447800" y="2451099"/>
            <a:ext cx="8612124" cy="2829514"/>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2000" dirty="0">
                <a:solidFill>
                  <a:schemeClr val="bg1"/>
                </a:solidFill>
              </a:rPr>
              <a:t>The presenters have prepared the materials contained in this presentation for the participants’ reference and general information in connection with education seminars. Attendees should consult with counsel before taking any actions that could affect their legal rights and should not consider these materials or discussions about these materials to be legal or other advice regarding any specific matter.</a:t>
            </a:r>
          </a:p>
        </p:txBody>
      </p:sp>
      <p:pic>
        <p:nvPicPr>
          <p:cNvPr id="4" name="JL Logo">
            <a:extLst>
              <a:ext uri="{FF2B5EF4-FFF2-40B4-BE49-F238E27FC236}">
                <a16:creationId xmlns:a16="http://schemas.microsoft.com/office/drawing/2014/main" id="{CD189F98-7C7E-2FC0-0C7C-C2B3FF6F1E5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059924" y="6135127"/>
            <a:ext cx="1773936" cy="226546"/>
          </a:xfrm>
          <a:prstGeom prst="rect">
            <a:avLst/>
          </a:prstGeom>
        </p:spPr>
      </p:pic>
    </p:spTree>
    <p:extLst>
      <p:ext uri="{BB962C8B-B14F-4D97-AF65-F5344CB8AC3E}">
        <p14:creationId xmlns:p14="http://schemas.microsoft.com/office/powerpoint/2010/main" val="773285903"/>
      </p:ext>
    </p:extLst>
  </p:cSld>
  <p:clrMapOvr>
    <a:masterClrMapping/>
  </p:clrMapOvr>
  <p:extLst>
    <p:ext uri="{DCECCB84-F9BA-43D5-87BE-67443E8EF086}">
      <p15:sldGuideLst xmlns:p15="http://schemas.microsoft.com/office/powerpoint/2012/main">
        <p15:guide id="1" orient="horz" pos="1368" userDrawn="1">
          <p15:clr>
            <a:srgbClr val="FBAE40"/>
          </p15:clr>
        </p15:guide>
        <p15:guide id="2" orient="horz" pos="1464" userDrawn="1">
          <p15:clr>
            <a:srgbClr val="FBAE40"/>
          </p15:clr>
        </p15:guide>
        <p15:guide id="3" pos="816" userDrawn="1">
          <p15:clr>
            <a:srgbClr val="FBAE40"/>
          </p15:clr>
        </p15:guide>
        <p15:guide id="4" pos="912" userDrawn="1">
          <p15:clr>
            <a:srgbClr val="FBAE40"/>
          </p15:clr>
        </p15:guide>
        <p15:guide id="5" orient="horz" pos="1728" userDrawn="1">
          <p15:clr>
            <a:srgbClr val="FBAE40"/>
          </p15:clr>
        </p15:guide>
        <p15:guide id="6" orient="horz" pos="1848"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lient Service Standards">
    <p:spTree>
      <p:nvGrpSpPr>
        <p:cNvPr id="1" name=""/>
        <p:cNvGrpSpPr/>
        <p:nvPr/>
      </p:nvGrpSpPr>
      <p:grpSpPr>
        <a:xfrm>
          <a:off x="0" y="0"/>
          <a:ext cx="0" cy="0"/>
          <a:chOff x="0" y="0"/>
          <a:chExt cx="0" cy="0"/>
        </a:xfrm>
      </p:grpSpPr>
      <p:pic>
        <p:nvPicPr>
          <p:cNvPr id="10" name="Right Corner Curve">
            <a:extLst>
              <a:ext uri="{FF2B5EF4-FFF2-40B4-BE49-F238E27FC236}">
                <a16:creationId xmlns:a16="http://schemas.microsoft.com/office/drawing/2014/main" id="{DDAFCFBC-CEC3-8311-41A7-EC2732A63F3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pic>
        <p:nvPicPr>
          <p:cNvPr id="6" name="Graphic 5">
            <a:extLst>
              <a:ext uri="{FF2B5EF4-FFF2-40B4-BE49-F238E27FC236}">
                <a16:creationId xmlns:a16="http://schemas.microsoft.com/office/drawing/2014/main" id="{433CA8D8-0591-ECE6-9098-F15416480C80}"/>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160169" y="3061302"/>
            <a:ext cx="666773" cy="641612"/>
          </a:xfrm>
          <a:prstGeom prst="rect">
            <a:avLst/>
          </a:prstGeom>
        </p:spPr>
      </p:pic>
      <p:pic>
        <p:nvPicPr>
          <p:cNvPr id="7" name="Graphic 6">
            <a:extLst>
              <a:ext uri="{FF2B5EF4-FFF2-40B4-BE49-F238E27FC236}">
                <a16:creationId xmlns:a16="http://schemas.microsoft.com/office/drawing/2014/main" id="{07C051B6-D2A5-934C-709C-CC4DC5DD7940}"/>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58297" y="4722371"/>
            <a:ext cx="641612" cy="566128"/>
          </a:xfrm>
          <a:prstGeom prst="rect">
            <a:avLst/>
          </a:prstGeom>
        </p:spPr>
      </p:pic>
      <p:pic>
        <p:nvPicPr>
          <p:cNvPr id="9" name="Graphic 8">
            <a:extLst>
              <a:ext uri="{FF2B5EF4-FFF2-40B4-BE49-F238E27FC236}">
                <a16:creationId xmlns:a16="http://schemas.microsoft.com/office/drawing/2014/main" id="{A13C7448-E897-BBCD-A439-847B9A6C9915}"/>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220348" y="4742779"/>
            <a:ext cx="528386" cy="666773"/>
          </a:xfrm>
          <a:prstGeom prst="rect">
            <a:avLst/>
          </a:prstGeom>
        </p:spPr>
      </p:pic>
      <p:pic>
        <p:nvPicPr>
          <p:cNvPr id="11" name="Graphic 10">
            <a:extLst>
              <a:ext uri="{FF2B5EF4-FFF2-40B4-BE49-F238E27FC236}">
                <a16:creationId xmlns:a16="http://schemas.microsoft.com/office/drawing/2014/main" id="{7C406F50-F93D-7377-279D-DA3076C97312}"/>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49009" y="3041797"/>
            <a:ext cx="707886" cy="707886"/>
          </a:xfrm>
          <a:prstGeom prst="rect">
            <a:avLst/>
          </a:prstGeom>
        </p:spPr>
      </p:pic>
      <p:sp>
        <p:nvSpPr>
          <p:cNvPr id="12" name="TextBox 11">
            <a:extLst>
              <a:ext uri="{FF2B5EF4-FFF2-40B4-BE49-F238E27FC236}">
                <a16:creationId xmlns:a16="http://schemas.microsoft.com/office/drawing/2014/main" id="{44C2093A-8B54-06EF-62EF-E5918BF03D64}"/>
              </a:ext>
            </a:extLst>
          </p:cNvPr>
          <p:cNvSpPr txBox="1"/>
          <p:nvPr userDrawn="1"/>
        </p:nvSpPr>
        <p:spPr>
          <a:xfrm>
            <a:off x="1419725" y="2910098"/>
            <a:ext cx="3295150" cy="923330"/>
          </a:xfrm>
          <a:prstGeom prst="rect">
            <a:avLst/>
          </a:prstGeom>
          <a:noFill/>
        </p:spPr>
        <p:txBody>
          <a:bodyPr wrap="square" lIns="0" tIns="0" rIns="0" bIns="0" rtlCol="0">
            <a:spAutoFit/>
          </a:bodyPr>
          <a:lstStyle/>
          <a:p>
            <a:pPr>
              <a:lnSpc>
                <a:spcPct val="100000"/>
              </a:lnSpc>
            </a:pPr>
            <a:r>
              <a:rPr lang="en-US" sz="2000" dirty="0">
                <a:latin typeface="Arial" panose="020B0604020202020204" pitchFamily="34" charset="0"/>
                <a:cs typeface="Arial" panose="020B0604020202020204" pitchFamily="34" charset="0"/>
              </a:rPr>
              <a:t>Demonstrate an unmatched understanding of your needs and expectations</a:t>
            </a:r>
          </a:p>
        </p:txBody>
      </p:sp>
      <p:sp>
        <p:nvSpPr>
          <p:cNvPr id="13" name="TextBox 12">
            <a:extLst>
              <a:ext uri="{FF2B5EF4-FFF2-40B4-BE49-F238E27FC236}">
                <a16:creationId xmlns:a16="http://schemas.microsoft.com/office/drawing/2014/main" id="{FD20BC4C-1F59-FF2B-F16F-E8CA702ED56F}"/>
              </a:ext>
            </a:extLst>
          </p:cNvPr>
          <p:cNvSpPr txBox="1"/>
          <p:nvPr userDrawn="1"/>
        </p:nvSpPr>
        <p:spPr>
          <a:xfrm>
            <a:off x="1419725" y="4575996"/>
            <a:ext cx="3649582" cy="923330"/>
          </a:xfrm>
          <a:prstGeom prst="rect">
            <a:avLst/>
          </a:prstGeom>
          <a:noFill/>
        </p:spPr>
        <p:txBody>
          <a:bodyPr wrap="square" lIns="0" tIns="0" rIns="0" bIns="0" rtlCol="0">
            <a:spAutoFit/>
          </a:bodyPr>
          <a:lstStyle/>
          <a:p>
            <a:pPr>
              <a:lnSpc>
                <a:spcPct val="100000"/>
              </a:lnSpc>
            </a:pPr>
            <a:r>
              <a:rPr lang="en-US" sz="2000" dirty="0">
                <a:latin typeface="Arial" panose="020B0604020202020204" pitchFamily="34" charset="0"/>
                <a:cs typeface="Arial" panose="020B0604020202020204" pitchFamily="34" charset="0"/>
              </a:rPr>
              <a:t>Embrace proactive communication and collaboration as a way of life</a:t>
            </a:r>
          </a:p>
        </p:txBody>
      </p:sp>
      <p:sp>
        <p:nvSpPr>
          <p:cNvPr id="14" name="TextBox 13">
            <a:extLst>
              <a:ext uri="{FF2B5EF4-FFF2-40B4-BE49-F238E27FC236}">
                <a16:creationId xmlns:a16="http://schemas.microsoft.com/office/drawing/2014/main" id="{D496D9D6-8AA3-3FEB-4813-14639DF169D5}"/>
              </a:ext>
            </a:extLst>
          </p:cNvPr>
          <p:cNvSpPr txBox="1"/>
          <p:nvPr userDrawn="1"/>
        </p:nvSpPr>
        <p:spPr>
          <a:xfrm>
            <a:off x="7122694" y="2910098"/>
            <a:ext cx="3531607" cy="923330"/>
          </a:xfrm>
          <a:prstGeom prst="rect">
            <a:avLst/>
          </a:prstGeom>
          <a:noFill/>
        </p:spPr>
        <p:txBody>
          <a:bodyPr wrap="square" lIns="0" tIns="0" rIns="0" bIns="0" rtlCol="0">
            <a:spAutoFit/>
          </a:bodyPr>
          <a:lstStyle/>
          <a:p>
            <a:pPr>
              <a:lnSpc>
                <a:spcPct val="100000"/>
              </a:lnSpc>
            </a:pPr>
            <a:r>
              <a:rPr lang="en-US" sz="2000" dirty="0">
                <a:latin typeface="Arial" panose="020B0604020202020204" pitchFamily="34" charset="0"/>
                <a:cs typeface="Arial" panose="020B0604020202020204" pitchFamily="34" charset="0"/>
              </a:rPr>
              <a:t>Build a true partnership where goals are shared and success is mutual</a:t>
            </a:r>
          </a:p>
        </p:txBody>
      </p:sp>
      <p:sp>
        <p:nvSpPr>
          <p:cNvPr id="16" name="TextBox 15">
            <a:extLst>
              <a:ext uri="{FF2B5EF4-FFF2-40B4-BE49-F238E27FC236}">
                <a16:creationId xmlns:a16="http://schemas.microsoft.com/office/drawing/2014/main" id="{08A14BE9-6282-4383-7621-1D20FF047672}"/>
              </a:ext>
            </a:extLst>
          </p:cNvPr>
          <p:cNvSpPr txBox="1"/>
          <p:nvPr userDrawn="1"/>
        </p:nvSpPr>
        <p:spPr>
          <a:xfrm>
            <a:off x="7122694" y="4575996"/>
            <a:ext cx="3982454" cy="923330"/>
          </a:xfrm>
          <a:prstGeom prst="rect">
            <a:avLst/>
          </a:prstGeom>
          <a:noFill/>
        </p:spPr>
        <p:txBody>
          <a:bodyPr wrap="square" lIns="0" tIns="0" rIns="0" bIns="0" rtlCol="0">
            <a:spAutoFit/>
          </a:bodyPr>
          <a:lstStyle/>
          <a:p>
            <a:pPr>
              <a:lnSpc>
                <a:spcPct val="100000"/>
              </a:lnSpc>
            </a:pPr>
            <a:r>
              <a:rPr lang="en-US" sz="2000" dirty="0">
                <a:latin typeface="Arial" panose="020B0604020202020204" pitchFamily="34" charset="0"/>
                <a:cs typeface="Arial" panose="020B0604020202020204" pitchFamily="34" charset="0"/>
              </a:rPr>
              <a:t>Provide regular opportunities for formal and informal feedback and act upon the results</a:t>
            </a:r>
          </a:p>
        </p:txBody>
      </p:sp>
      <p:sp>
        <p:nvSpPr>
          <p:cNvPr id="17" name="Text Placeholder 9">
            <a:extLst>
              <a:ext uri="{FF2B5EF4-FFF2-40B4-BE49-F238E27FC236}">
                <a16:creationId xmlns:a16="http://schemas.microsoft.com/office/drawing/2014/main" id="{02CF8C9F-7F8B-B8A4-2BF7-EB37822C8E6B}"/>
              </a:ext>
            </a:extLst>
          </p:cNvPr>
          <p:cNvSpPr txBox="1">
            <a:spLocks/>
          </p:cNvSpPr>
          <p:nvPr userDrawn="1"/>
        </p:nvSpPr>
        <p:spPr>
          <a:xfrm>
            <a:off x="457200" y="835126"/>
            <a:ext cx="10896600" cy="761058"/>
          </a:xfrm>
          <a:prstGeom prst="rect">
            <a:avLst/>
          </a:prstGeom>
        </p:spPr>
        <p:txBody>
          <a:bodyPr lIns="0" anchor="ct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4300" dirty="0">
                <a:solidFill>
                  <a:schemeClr val="accent1"/>
                </a:solidFill>
                <a:latin typeface="+mj-lt"/>
              </a:rPr>
              <a:t>Client Service Standards</a:t>
            </a:r>
            <a:endParaRPr kumimoji="0" lang="en-US" sz="4300" u="none" strike="noStrike" kern="1200" cap="none" spc="0" normalizeH="0" baseline="0" noProof="0" dirty="0">
              <a:ln>
                <a:noFill/>
              </a:ln>
              <a:solidFill>
                <a:schemeClr val="accent1"/>
              </a:solidFill>
              <a:effectLst/>
              <a:uLnTx/>
              <a:uFillTx/>
              <a:latin typeface="+mj-lt"/>
              <a:cs typeface="Arial" panose="020B0604020202020204" pitchFamily="34" charset="0"/>
            </a:endParaRPr>
          </a:p>
        </p:txBody>
      </p:sp>
      <p:sp>
        <p:nvSpPr>
          <p:cNvPr id="18" name="Text Placeholder 9">
            <a:extLst>
              <a:ext uri="{FF2B5EF4-FFF2-40B4-BE49-F238E27FC236}">
                <a16:creationId xmlns:a16="http://schemas.microsoft.com/office/drawing/2014/main" id="{B5692F92-35B2-81EB-7460-0B4D3F70E12E}"/>
              </a:ext>
            </a:extLst>
          </p:cNvPr>
          <p:cNvSpPr txBox="1">
            <a:spLocks/>
          </p:cNvSpPr>
          <p:nvPr userDrawn="1"/>
        </p:nvSpPr>
        <p:spPr>
          <a:xfrm>
            <a:off x="449009" y="1596184"/>
            <a:ext cx="10896600" cy="715575"/>
          </a:xfrm>
          <a:prstGeom prst="rect">
            <a:avLst/>
          </a:prstGeom>
        </p:spPr>
        <p:txBody>
          <a:bodyPr lIns="0" anchor="t"/>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endParaRPr lang="en-US" sz="2000" b="1" i="0" dirty="0">
              <a:solidFill>
                <a:schemeClr val="bg2"/>
              </a:solidFill>
              <a:latin typeface="Arial" panose="020B0604020202020204" pitchFamily="34" charset="0"/>
              <a:cs typeface="Arial" panose="020B0604020202020204" pitchFamily="34" charset="0"/>
            </a:endParaRPr>
          </a:p>
        </p:txBody>
      </p:sp>
      <p:sp>
        <p:nvSpPr>
          <p:cNvPr id="4" name="Footer Placeholder 2">
            <a:extLst>
              <a:ext uri="{FF2B5EF4-FFF2-40B4-BE49-F238E27FC236}">
                <a16:creationId xmlns:a16="http://schemas.microsoft.com/office/drawing/2014/main" id="{05FF5B55-FD0E-2CF7-ECA6-060294B36CF7}"/>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5" name="Slide Number Placeholder 3">
            <a:extLst>
              <a:ext uri="{FF2B5EF4-FFF2-40B4-BE49-F238E27FC236}">
                <a16:creationId xmlns:a16="http://schemas.microsoft.com/office/drawing/2014/main" id="{D750E279-8AA8-BC7C-90A2-6CE28DBCBEC4}"/>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3" name="TextBox 2">
            <a:extLst>
              <a:ext uri="{FF2B5EF4-FFF2-40B4-BE49-F238E27FC236}">
                <a16:creationId xmlns:a16="http://schemas.microsoft.com/office/drawing/2014/main" id="{5982BBB3-D12F-3862-EAB7-E49383ED6627}"/>
              </a:ext>
            </a:extLst>
          </p:cNvPr>
          <p:cNvSpPr txBox="1"/>
          <p:nvPr userDrawn="1"/>
        </p:nvSpPr>
        <p:spPr>
          <a:xfrm>
            <a:off x="440818" y="1576842"/>
            <a:ext cx="10904791" cy="8309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i="0" dirty="0">
                <a:solidFill>
                  <a:schemeClr val="bg2"/>
                </a:solidFill>
                <a:latin typeface="Arial" panose="020B0604020202020204" pitchFamily="34" charset="0"/>
                <a:cs typeface="Arial" panose="020B0604020202020204" pitchFamily="34" charset="0"/>
              </a:rPr>
              <a:t>Jackson Lewis is committed to providing every client with the highest level of service. We promise our clients that Jackson Lewis will:</a:t>
            </a:r>
          </a:p>
        </p:txBody>
      </p:sp>
    </p:spTree>
    <p:extLst>
      <p:ext uri="{BB962C8B-B14F-4D97-AF65-F5344CB8AC3E}">
        <p14:creationId xmlns:p14="http://schemas.microsoft.com/office/powerpoint/2010/main" val="2834324416"/>
      </p:ext>
    </p:extLst>
  </p:cSld>
  <p:clrMapOvr>
    <a:masterClrMapping/>
  </p:clrMapOvr>
  <p:extLst>
    <p:ext uri="{DCECCB84-F9BA-43D5-87BE-67443E8EF086}">
      <p15:sldGuideLst xmlns:p15="http://schemas.microsoft.com/office/powerpoint/2012/main">
        <p15:guide id="1" orient="horz" pos="1368">
          <p15:clr>
            <a:srgbClr val="FBAE40"/>
          </p15:clr>
        </p15:guide>
        <p15:guide id="2" orient="horz" pos="1728">
          <p15:clr>
            <a:srgbClr val="FBAE40"/>
          </p15:clr>
        </p15:guide>
        <p15:guide id="3" orient="horz" pos="2098">
          <p15:clr>
            <a:srgbClr val="FBAE40"/>
          </p15:clr>
        </p15:guide>
        <p15:guide id="4" orient="horz" pos="2448" userDrawn="1">
          <p15:clr>
            <a:srgbClr val="FBAE40"/>
          </p15:clr>
        </p15:guide>
        <p15:guide id="5" orient="horz" pos="2832">
          <p15:clr>
            <a:srgbClr val="FBAE40"/>
          </p15:clr>
        </p15:guide>
        <p15:guide id="6" orient="horz" pos="3198">
          <p15:clr>
            <a:srgbClr val="FBAE40"/>
          </p15:clr>
        </p15:guide>
        <p15:guide id="7" orient="horz" pos="3566">
          <p15:clr>
            <a:srgbClr val="FBAE40"/>
          </p15:clr>
        </p15:guide>
        <p15:guide id="8" orient="horz" pos="1461">
          <p15:clr>
            <a:srgbClr val="FBAE40"/>
          </p15:clr>
        </p15:guide>
        <p15:guide id="9" orient="horz" pos="1829">
          <p15:clr>
            <a:srgbClr val="FBAE40"/>
          </p15:clr>
        </p15:guide>
        <p15:guide id="10" orient="horz" pos="2194">
          <p15:clr>
            <a:srgbClr val="FBAE40"/>
          </p15:clr>
        </p15:guide>
        <p15:guide id="11" orient="horz" pos="2568" userDrawn="1">
          <p15:clr>
            <a:srgbClr val="FBAE40"/>
          </p15:clr>
        </p15:guide>
        <p15:guide id="12" orient="horz" pos="2932">
          <p15:clr>
            <a:srgbClr val="FBAE40"/>
          </p15:clr>
        </p15:guide>
        <p15:guide id="13" orient="horz" pos="3295">
          <p15:clr>
            <a:srgbClr val="FBAE40"/>
          </p15:clr>
        </p15:guide>
        <p15:guide id="14" orient="horz" pos="3662">
          <p15:clr>
            <a:srgbClr val="FBAE40"/>
          </p15:clr>
        </p15:guide>
        <p15:guide id="15" orient="horz" pos="384">
          <p15:clr>
            <a:srgbClr val="FBAE40"/>
          </p15:clr>
        </p15:guide>
        <p15:guide id="16" pos="782">
          <p15:clr>
            <a:srgbClr val="FBAE40"/>
          </p15:clr>
        </p15:guide>
        <p15:guide id="17" pos="888">
          <p15:clr>
            <a:srgbClr val="FBAE40"/>
          </p15:clr>
        </p15:guide>
        <p15:guide id="18" pos="1383">
          <p15:clr>
            <a:srgbClr val="FBAE40"/>
          </p15:clr>
        </p15:guide>
        <p15:guide id="19" pos="1488">
          <p15:clr>
            <a:srgbClr val="FBAE40"/>
          </p15:clr>
        </p15:guide>
        <p15:guide id="20" pos="2090">
          <p15:clr>
            <a:srgbClr val="FBAE40"/>
          </p15:clr>
        </p15:guide>
        <p15:guide id="21" pos="1985">
          <p15:clr>
            <a:srgbClr val="FBAE40"/>
          </p15:clr>
        </p15:guide>
        <p15:guide id="22" pos="2691">
          <p15:clr>
            <a:srgbClr val="FBAE40"/>
          </p15:clr>
        </p15:guide>
        <p15:guide id="23" pos="3291">
          <p15:clr>
            <a:srgbClr val="FBAE40"/>
          </p15:clr>
        </p15:guide>
        <p15:guide id="24" pos="2585">
          <p15:clr>
            <a:srgbClr val="FBAE40"/>
          </p15:clr>
        </p15:guide>
        <p15:guide id="25" pos="3185">
          <p15:clr>
            <a:srgbClr val="FBAE40"/>
          </p15:clr>
        </p15:guide>
        <p15:guide id="26" pos="3786">
          <p15:clr>
            <a:srgbClr val="FBAE40"/>
          </p15:clr>
        </p15:guide>
        <p15:guide id="27" pos="3893">
          <p15:clr>
            <a:srgbClr val="FBAE40"/>
          </p15:clr>
        </p15:guide>
        <p15:guide id="28" pos="4386">
          <p15:clr>
            <a:srgbClr val="FBAE40"/>
          </p15:clr>
        </p15:guide>
        <p15:guide id="29" pos="4493">
          <p15:clr>
            <a:srgbClr val="FBAE40"/>
          </p15:clr>
        </p15:guide>
        <p15:guide id="30" pos="4989">
          <p15:clr>
            <a:srgbClr val="FBAE40"/>
          </p15:clr>
        </p15:guide>
        <p15:guide id="31" pos="5093">
          <p15:clr>
            <a:srgbClr val="FBAE40"/>
          </p15:clr>
        </p15:guide>
        <p15:guide id="32" pos="5588">
          <p15:clr>
            <a:srgbClr val="FBAE40"/>
          </p15:clr>
        </p15:guide>
        <p15:guide id="33" pos="5696">
          <p15:clr>
            <a:srgbClr val="FBAE40"/>
          </p15:clr>
        </p15:guide>
        <p15:guide id="34" pos="6189">
          <p15:clr>
            <a:srgbClr val="FBAE40"/>
          </p15:clr>
        </p15:guide>
        <p15:guide id="35" pos="6296">
          <p15:clr>
            <a:srgbClr val="FBAE40"/>
          </p15:clr>
        </p15:guide>
        <p15:guide id="36" pos="6791">
          <p15:clr>
            <a:srgbClr val="FBAE40"/>
          </p15:clr>
        </p15:guide>
        <p15:guide id="37" pos="6897">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We get Work">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39BDA6D-536E-4922-906F-04407F69D20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0" y="0"/>
            <a:ext cx="5486400" cy="5486400"/>
          </a:xfrm>
          <a:prstGeom prst="rect">
            <a:avLst/>
          </a:prstGeom>
        </p:spPr>
      </p:pic>
      <p:sp>
        <p:nvSpPr>
          <p:cNvPr id="2" name="Text Placeholder 9">
            <a:extLst>
              <a:ext uri="{FF2B5EF4-FFF2-40B4-BE49-F238E27FC236}">
                <a16:creationId xmlns:a16="http://schemas.microsoft.com/office/drawing/2014/main" id="{6D7482DC-B6FF-BE58-A281-30F2FBB5894B}"/>
              </a:ext>
            </a:extLst>
          </p:cNvPr>
          <p:cNvSpPr txBox="1">
            <a:spLocks/>
          </p:cNvSpPr>
          <p:nvPr userDrawn="1"/>
        </p:nvSpPr>
        <p:spPr>
          <a:xfrm>
            <a:off x="1857827" y="3485531"/>
            <a:ext cx="9247388" cy="178179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40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Employers need proactive strategies and business solutions that reduce workplace law risk. At Jackson Lewis, we don’t just tell you what’s legal – we tell you what’s </a:t>
            </a:r>
            <a:r>
              <a:rPr kumimoji="0" lang="en-US" sz="2400" b="1" u="none" strike="noStrike" kern="1200" cap="none" spc="0" normalizeH="0" baseline="0" noProof="0" dirty="0">
                <a:ln>
                  <a:noFill/>
                </a:ln>
                <a:solidFill>
                  <a:srgbClr val="FF4942"/>
                </a:solidFill>
                <a:effectLst/>
                <a:uLnTx/>
                <a:uFillTx/>
                <a:latin typeface="Arial" panose="020B0604020202020204" pitchFamily="34" charset="0"/>
                <a:cs typeface="Arial" panose="020B0604020202020204" pitchFamily="34" charset="0"/>
              </a:rPr>
              <a:t>effective</a:t>
            </a:r>
            <a:r>
              <a:rPr kumimoji="0" lang="en-US" sz="240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pic>
        <p:nvPicPr>
          <p:cNvPr id="3" name="Picture 2" descr="A purple and red letters on a black background&#10;&#10;Description automatically generated">
            <a:extLst>
              <a:ext uri="{FF2B5EF4-FFF2-40B4-BE49-F238E27FC236}">
                <a16:creationId xmlns:a16="http://schemas.microsoft.com/office/drawing/2014/main" id="{1B22E41E-7583-AA5F-1B5F-7F32DFCF262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857827" y="2164004"/>
            <a:ext cx="6729170" cy="1174258"/>
          </a:xfrm>
          <a:prstGeom prst="rect">
            <a:avLst/>
          </a:prstGeom>
        </p:spPr>
      </p:pic>
      <p:pic>
        <p:nvPicPr>
          <p:cNvPr id="4" name="JL Logo">
            <a:extLst>
              <a:ext uri="{FF2B5EF4-FFF2-40B4-BE49-F238E27FC236}">
                <a16:creationId xmlns:a16="http://schemas.microsoft.com/office/drawing/2014/main" id="{F8D7B670-DEB7-7349-208B-0D82C17807B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9413166" y="6280373"/>
            <a:ext cx="2463761" cy="314642"/>
          </a:xfrm>
          <a:prstGeom prst="rect">
            <a:avLst/>
          </a:prstGeom>
        </p:spPr>
      </p:pic>
    </p:spTree>
    <p:extLst>
      <p:ext uri="{BB962C8B-B14F-4D97-AF65-F5344CB8AC3E}">
        <p14:creationId xmlns:p14="http://schemas.microsoft.com/office/powerpoint/2010/main" val="2172002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irm Map">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B642723-5D6C-656C-0A31-F922CB199045}"/>
              </a:ext>
            </a:extLst>
          </p:cNvPr>
          <p:cNvSpPr txBox="1"/>
          <p:nvPr userDrawn="1"/>
        </p:nvSpPr>
        <p:spPr>
          <a:xfrm>
            <a:off x="360944" y="2261940"/>
            <a:ext cx="2954655" cy="1738681"/>
          </a:xfrm>
          <a:prstGeom prst="rect">
            <a:avLst/>
          </a:prstGeom>
          <a:noFill/>
        </p:spPr>
        <p:txBody>
          <a:bodyPr wrap="none" rtlCol="0">
            <a:spAutoFit/>
          </a:bodyPr>
          <a:lstStyle/>
          <a:p>
            <a:pPr>
              <a:spcBef>
                <a:spcPts val="800"/>
              </a:spcBef>
            </a:pPr>
            <a:r>
              <a:rPr lang="en-US" sz="5600" dirty="0">
                <a:solidFill>
                  <a:schemeClr val="accent1"/>
                </a:solidFill>
                <a:latin typeface="Baskerville Old Face" panose="02020602080505020303" pitchFamily="18" charset="0"/>
              </a:rPr>
              <a:t>60</a:t>
            </a:r>
          </a:p>
          <a:p>
            <a:pPr>
              <a:spcBef>
                <a:spcPts val="800"/>
              </a:spcBef>
            </a:pPr>
            <a:r>
              <a:rPr lang="en-US" sz="2000" dirty="0">
                <a:latin typeface="Arial" panose="020B0604020202020204" pitchFamily="34" charset="0"/>
                <a:cs typeface="Arial" panose="020B0604020202020204" pitchFamily="34" charset="0"/>
              </a:rPr>
              <a:t>Locations Nationwide</a:t>
            </a:r>
            <a:r>
              <a:rPr lang="en-US" sz="2000" dirty="0"/>
              <a:t>	</a:t>
            </a:r>
          </a:p>
          <a:p>
            <a:pPr lvl="1">
              <a:lnSpc>
                <a:spcPct val="90000"/>
              </a:lnSpc>
              <a:spcBef>
                <a:spcPts val="800"/>
              </a:spcBef>
            </a:pPr>
            <a:endParaRPr lang="en-US" dirty="0"/>
          </a:p>
        </p:txBody>
      </p:sp>
      <p:sp>
        <p:nvSpPr>
          <p:cNvPr id="8" name="TextBox 7">
            <a:extLst>
              <a:ext uri="{FF2B5EF4-FFF2-40B4-BE49-F238E27FC236}">
                <a16:creationId xmlns:a16="http://schemas.microsoft.com/office/drawing/2014/main" id="{F45CDAF9-2597-3519-A41C-29D0652FF5DD}"/>
              </a:ext>
            </a:extLst>
          </p:cNvPr>
          <p:cNvSpPr txBox="1"/>
          <p:nvPr userDrawn="1"/>
        </p:nvSpPr>
        <p:spPr>
          <a:xfrm>
            <a:off x="372976" y="3946359"/>
            <a:ext cx="2119491" cy="1723292"/>
          </a:xfrm>
          <a:prstGeom prst="rect">
            <a:avLst/>
          </a:prstGeom>
          <a:noFill/>
        </p:spPr>
        <p:txBody>
          <a:bodyPr wrap="none" rtlCol="0">
            <a:spAutoFit/>
          </a:bodyPr>
          <a:lstStyle>
            <a:defPPr>
              <a:defRPr lang="en-US"/>
            </a:defPPr>
            <a:lvl1pPr>
              <a:spcBef>
                <a:spcPts val="800"/>
              </a:spcBef>
              <a:defRPr sz="6000">
                <a:solidFill>
                  <a:schemeClr val="accent2"/>
                </a:solidFill>
                <a:latin typeface="Miller Display" pitchFamily="50" charset="0"/>
              </a:defRPr>
            </a:lvl1pPr>
            <a:lvl2pPr lvl="1">
              <a:lnSpc>
                <a:spcPct val="90000"/>
              </a:lnSpc>
              <a:spcBef>
                <a:spcPts val="800"/>
              </a:spcBef>
            </a:lvl2pPr>
          </a:lstStyle>
          <a:p>
            <a:r>
              <a:rPr lang="en-US" sz="5600" dirty="0">
                <a:solidFill>
                  <a:schemeClr val="accent1"/>
                </a:solidFill>
                <a:latin typeface="Baskerville Old Face" panose="02020602080505020303" pitchFamily="18" charset="0"/>
              </a:rPr>
              <a:t>1,100+</a:t>
            </a:r>
          </a:p>
          <a:p>
            <a:r>
              <a:rPr lang="en-US" sz="2000" dirty="0">
                <a:solidFill>
                  <a:schemeClr val="tx1"/>
                </a:solidFill>
                <a:latin typeface="Arial" panose="020B0604020202020204" pitchFamily="34" charset="0"/>
                <a:cs typeface="Arial" panose="020B0604020202020204" pitchFamily="34" charset="0"/>
              </a:rPr>
              <a:t>Attorneys</a:t>
            </a:r>
            <a:r>
              <a:rPr lang="en-US" sz="2000" dirty="0">
                <a:solidFill>
                  <a:schemeClr val="tx1"/>
                </a:solidFill>
                <a:latin typeface="+mn-lt"/>
              </a:rPr>
              <a:t>	</a:t>
            </a:r>
          </a:p>
          <a:p>
            <a:pPr lvl="1"/>
            <a:endParaRPr lang="en-US" dirty="0"/>
          </a:p>
        </p:txBody>
      </p:sp>
      <p:pic>
        <p:nvPicPr>
          <p:cNvPr id="9" name="Picture 8">
            <a:extLst>
              <a:ext uri="{FF2B5EF4-FFF2-40B4-BE49-F238E27FC236}">
                <a16:creationId xmlns:a16="http://schemas.microsoft.com/office/drawing/2014/main" id="{449D3E38-9E0E-80F5-A866-F163E03CD13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303567" y="1618705"/>
            <a:ext cx="7772400" cy="4843988"/>
          </a:xfrm>
          <a:prstGeom prst="rect">
            <a:avLst/>
          </a:prstGeom>
        </p:spPr>
      </p:pic>
      <p:pic>
        <p:nvPicPr>
          <p:cNvPr id="10" name="Right Corner Curve">
            <a:extLst>
              <a:ext uri="{FF2B5EF4-FFF2-40B4-BE49-F238E27FC236}">
                <a16:creationId xmlns:a16="http://schemas.microsoft.com/office/drawing/2014/main" id="{DDAFCFBC-CEC3-8311-41A7-EC2732A63F3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701592" y="0"/>
            <a:ext cx="2488884" cy="2255029"/>
          </a:xfrm>
          <a:prstGeom prst="rect">
            <a:avLst/>
          </a:prstGeom>
          <a:noFill/>
        </p:spPr>
      </p:pic>
      <p:sp>
        <p:nvSpPr>
          <p:cNvPr id="2" name="Text Placeholder 9">
            <a:extLst>
              <a:ext uri="{FF2B5EF4-FFF2-40B4-BE49-F238E27FC236}">
                <a16:creationId xmlns:a16="http://schemas.microsoft.com/office/drawing/2014/main" id="{BFA4F0AE-737F-CEB2-A599-CF8450742CDB}"/>
              </a:ext>
            </a:extLst>
          </p:cNvPr>
          <p:cNvSpPr txBox="1">
            <a:spLocks/>
          </p:cNvSpPr>
          <p:nvPr userDrawn="1"/>
        </p:nvSpPr>
        <p:spPr>
          <a:xfrm>
            <a:off x="457200" y="835126"/>
            <a:ext cx="10896600" cy="761058"/>
          </a:xfrm>
          <a:prstGeom prst="rect">
            <a:avLst/>
          </a:prstGeom>
        </p:spPr>
        <p:txBody>
          <a:bodyPr lIns="0" anchor="ct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4400" dirty="0">
                <a:solidFill>
                  <a:schemeClr val="accent1"/>
                </a:solidFill>
                <a:latin typeface="+mj-lt"/>
              </a:rPr>
              <a:t>Strategically Located to Serve Employers’ Needs</a:t>
            </a:r>
            <a:endParaRPr kumimoji="0" lang="en-US" sz="4400" u="none" strike="noStrike" kern="1200" cap="none" spc="0" normalizeH="0" baseline="0" noProof="0" dirty="0">
              <a:ln>
                <a:noFill/>
              </a:ln>
              <a:solidFill>
                <a:schemeClr val="accent1"/>
              </a:solidFill>
              <a:effectLst/>
              <a:uLnTx/>
              <a:uFillTx/>
              <a:latin typeface="+mj-lt"/>
              <a:cs typeface="Arial" panose="020B0604020202020204" pitchFamily="34" charset="0"/>
            </a:endParaRPr>
          </a:p>
        </p:txBody>
      </p:sp>
      <p:sp>
        <p:nvSpPr>
          <p:cNvPr id="5" name="Footer Placeholder 2">
            <a:extLst>
              <a:ext uri="{FF2B5EF4-FFF2-40B4-BE49-F238E27FC236}">
                <a16:creationId xmlns:a16="http://schemas.microsoft.com/office/drawing/2014/main" id="{EE136D70-AF03-A699-2998-3FC8D8E92268}"/>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6" name="Slide Number Placeholder 3">
            <a:extLst>
              <a:ext uri="{FF2B5EF4-FFF2-40B4-BE49-F238E27FC236}">
                <a16:creationId xmlns:a16="http://schemas.microsoft.com/office/drawing/2014/main" id="{1D92F6E5-5CA0-3601-0561-67659D642CA3}"/>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Tree>
    <p:extLst>
      <p:ext uri="{BB962C8B-B14F-4D97-AF65-F5344CB8AC3E}">
        <p14:creationId xmlns:p14="http://schemas.microsoft.com/office/powerpoint/2010/main" val="2141076355"/>
      </p:ext>
    </p:extLst>
  </p:cSld>
  <p:clrMapOvr>
    <a:masterClrMapping/>
  </p:clrMapOvr>
  <p:extLst>
    <p:ext uri="{DCECCB84-F9BA-43D5-87BE-67443E8EF086}">
      <p15:sldGuideLst xmlns:p15="http://schemas.microsoft.com/office/powerpoint/2012/main">
        <p15:guide id="1" orient="horz" pos="1368">
          <p15:clr>
            <a:srgbClr val="FBAE40"/>
          </p15:clr>
        </p15:guide>
        <p15:guide id="2" orient="horz" pos="1728">
          <p15:clr>
            <a:srgbClr val="FBAE40"/>
          </p15:clr>
        </p15:guide>
        <p15:guide id="3" orient="horz" pos="2098">
          <p15:clr>
            <a:srgbClr val="FBAE40"/>
          </p15:clr>
        </p15:guide>
        <p15:guide id="4" orient="horz" pos="2448" userDrawn="1">
          <p15:clr>
            <a:srgbClr val="FBAE40"/>
          </p15:clr>
        </p15:guide>
        <p15:guide id="5" orient="horz" pos="2832">
          <p15:clr>
            <a:srgbClr val="FBAE40"/>
          </p15:clr>
        </p15:guide>
        <p15:guide id="6" orient="horz" pos="3198">
          <p15:clr>
            <a:srgbClr val="FBAE40"/>
          </p15:clr>
        </p15:guide>
        <p15:guide id="7" orient="horz" pos="3566">
          <p15:clr>
            <a:srgbClr val="FBAE40"/>
          </p15:clr>
        </p15:guide>
        <p15:guide id="8" orient="horz" pos="1461">
          <p15:clr>
            <a:srgbClr val="FBAE40"/>
          </p15:clr>
        </p15:guide>
        <p15:guide id="9" orient="horz" pos="1829">
          <p15:clr>
            <a:srgbClr val="FBAE40"/>
          </p15:clr>
        </p15:guide>
        <p15:guide id="10" orient="horz" pos="2194">
          <p15:clr>
            <a:srgbClr val="FBAE40"/>
          </p15:clr>
        </p15:guide>
        <p15:guide id="11" orient="horz" pos="2568" userDrawn="1">
          <p15:clr>
            <a:srgbClr val="FBAE40"/>
          </p15:clr>
        </p15:guide>
        <p15:guide id="12" orient="horz" pos="2932">
          <p15:clr>
            <a:srgbClr val="FBAE40"/>
          </p15:clr>
        </p15:guide>
        <p15:guide id="13" orient="horz" pos="3295">
          <p15:clr>
            <a:srgbClr val="FBAE40"/>
          </p15:clr>
        </p15:guide>
        <p15:guide id="14" orient="horz" pos="3662">
          <p15:clr>
            <a:srgbClr val="FBAE40"/>
          </p15:clr>
        </p15:guide>
        <p15:guide id="15" orient="horz" pos="384">
          <p15:clr>
            <a:srgbClr val="FBAE40"/>
          </p15:clr>
        </p15:guide>
        <p15:guide id="16" pos="782">
          <p15:clr>
            <a:srgbClr val="FBAE40"/>
          </p15:clr>
        </p15:guide>
        <p15:guide id="17" pos="888">
          <p15:clr>
            <a:srgbClr val="FBAE40"/>
          </p15:clr>
        </p15:guide>
        <p15:guide id="18" pos="1383">
          <p15:clr>
            <a:srgbClr val="FBAE40"/>
          </p15:clr>
        </p15:guide>
        <p15:guide id="19" pos="1488">
          <p15:clr>
            <a:srgbClr val="FBAE40"/>
          </p15:clr>
        </p15:guide>
        <p15:guide id="20" pos="2090">
          <p15:clr>
            <a:srgbClr val="FBAE40"/>
          </p15:clr>
        </p15:guide>
        <p15:guide id="21" pos="1985">
          <p15:clr>
            <a:srgbClr val="FBAE40"/>
          </p15:clr>
        </p15:guide>
        <p15:guide id="22" pos="2691">
          <p15:clr>
            <a:srgbClr val="FBAE40"/>
          </p15:clr>
        </p15:guide>
        <p15:guide id="23" pos="3291">
          <p15:clr>
            <a:srgbClr val="FBAE40"/>
          </p15:clr>
        </p15:guide>
        <p15:guide id="24" pos="2585">
          <p15:clr>
            <a:srgbClr val="FBAE40"/>
          </p15:clr>
        </p15:guide>
        <p15:guide id="25" pos="3185">
          <p15:clr>
            <a:srgbClr val="FBAE40"/>
          </p15:clr>
        </p15:guide>
        <p15:guide id="26" pos="3786">
          <p15:clr>
            <a:srgbClr val="FBAE40"/>
          </p15:clr>
        </p15:guide>
        <p15:guide id="27" pos="3893">
          <p15:clr>
            <a:srgbClr val="FBAE40"/>
          </p15:clr>
        </p15:guide>
        <p15:guide id="28" pos="4386">
          <p15:clr>
            <a:srgbClr val="FBAE40"/>
          </p15:clr>
        </p15:guide>
        <p15:guide id="29" pos="4493">
          <p15:clr>
            <a:srgbClr val="FBAE40"/>
          </p15:clr>
        </p15:guide>
        <p15:guide id="30" pos="4989">
          <p15:clr>
            <a:srgbClr val="FBAE40"/>
          </p15:clr>
        </p15:guide>
        <p15:guide id="31" pos="5093">
          <p15:clr>
            <a:srgbClr val="FBAE40"/>
          </p15:clr>
        </p15:guide>
        <p15:guide id="32" pos="5588">
          <p15:clr>
            <a:srgbClr val="FBAE40"/>
          </p15:clr>
        </p15:guide>
        <p15:guide id="33" pos="5696">
          <p15:clr>
            <a:srgbClr val="FBAE40"/>
          </p15:clr>
        </p15:guide>
        <p15:guide id="34" pos="6189">
          <p15:clr>
            <a:srgbClr val="FBAE40"/>
          </p15:clr>
        </p15:guide>
        <p15:guide id="35" pos="6296">
          <p15:clr>
            <a:srgbClr val="FBAE40"/>
          </p15:clr>
        </p15:guide>
        <p15:guide id="36" pos="6791">
          <p15:clr>
            <a:srgbClr val="FBAE40"/>
          </p15:clr>
        </p15:guide>
        <p15:guide id="37" pos="6897">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Recognitions">
    <p:spTree>
      <p:nvGrpSpPr>
        <p:cNvPr id="1" name=""/>
        <p:cNvGrpSpPr/>
        <p:nvPr/>
      </p:nvGrpSpPr>
      <p:grpSpPr>
        <a:xfrm>
          <a:off x="0" y="0"/>
          <a:ext cx="0" cy="0"/>
          <a:chOff x="0" y="0"/>
          <a:chExt cx="0" cy="0"/>
        </a:xfrm>
      </p:grpSpPr>
      <p:pic>
        <p:nvPicPr>
          <p:cNvPr id="10" name="Right Corner Curve">
            <a:extLst>
              <a:ext uri="{FF2B5EF4-FFF2-40B4-BE49-F238E27FC236}">
                <a16:creationId xmlns:a16="http://schemas.microsoft.com/office/drawing/2014/main" id="{DDAFCFBC-CEC3-8311-41A7-EC2732A63F3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grpSp>
        <p:nvGrpSpPr>
          <p:cNvPr id="2" name="Group 1">
            <a:extLst>
              <a:ext uri="{FF2B5EF4-FFF2-40B4-BE49-F238E27FC236}">
                <a16:creationId xmlns:a16="http://schemas.microsoft.com/office/drawing/2014/main" id="{69FE343D-3077-3C56-B333-22F9F2129CC2}"/>
              </a:ext>
            </a:extLst>
          </p:cNvPr>
          <p:cNvGrpSpPr/>
          <p:nvPr userDrawn="1"/>
        </p:nvGrpSpPr>
        <p:grpSpPr>
          <a:xfrm>
            <a:off x="1290918" y="1960632"/>
            <a:ext cx="9418232" cy="4104304"/>
            <a:chOff x="457200" y="1486213"/>
            <a:chExt cx="11277600" cy="4914587"/>
          </a:xfrm>
        </p:grpSpPr>
        <p:pic>
          <p:nvPicPr>
            <p:cNvPr id="51" name="Picture 50">
              <a:extLst>
                <a:ext uri="{FF2B5EF4-FFF2-40B4-BE49-F238E27FC236}">
                  <a16:creationId xmlns:a16="http://schemas.microsoft.com/office/drawing/2014/main" id="{6D6EAAEF-FC6E-2A4C-E4BF-F2DFBD135F6D}"/>
                </a:ext>
              </a:extLst>
            </p:cNvPr>
            <p:cNvPicPr>
              <a:picLocks noChangeAspect="1"/>
            </p:cNvPicPr>
            <p:nvPr userDrawn="1"/>
          </p:nvPicPr>
          <p:blipFill>
            <a:blip r:embed="rId3">
              <a:extLst>
                <a:ext uri="{28A0092B-C50C-407E-A947-70E740481C1C}">
                  <a14:useLocalDpi xmlns:a14="http://schemas.microsoft.com/office/drawing/2010/main" val="0"/>
                </a:ext>
              </a:extLst>
            </a:blip>
            <a:srcRect t="2698" b="2698"/>
            <a:stretch/>
          </p:blipFill>
          <p:spPr>
            <a:xfrm>
              <a:off x="5354014" y="1486213"/>
              <a:ext cx="1705844" cy="1354877"/>
            </a:xfrm>
            <a:prstGeom prst="rect">
              <a:avLst/>
            </a:prstGeom>
          </p:spPr>
        </p:pic>
        <p:cxnSp>
          <p:nvCxnSpPr>
            <p:cNvPr id="6" name="Straight Connector 5">
              <a:extLst>
                <a:ext uri="{FF2B5EF4-FFF2-40B4-BE49-F238E27FC236}">
                  <a16:creationId xmlns:a16="http://schemas.microsoft.com/office/drawing/2014/main" id="{95F7E749-A741-AF89-1F77-1BF9E3D2B0CF}"/>
                </a:ext>
              </a:extLst>
            </p:cNvPr>
            <p:cNvCxnSpPr>
              <a:cxnSpLocks/>
            </p:cNvCxnSpPr>
            <p:nvPr userDrawn="1"/>
          </p:nvCxnSpPr>
          <p:spPr>
            <a:xfrm>
              <a:off x="7932821" y="1600200"/>
              <a:ext cx="0" cy="4800600"/>
            </a:xfrm>
            <a:prstGeom prst="line">
              <a:avLst/>
            </a:prstGeom>
            <a:ln w="3175">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1108693-73A3-EB98-3772-DAB29788E6E8}"/>
                </a:ext>
              </a:extLst>
            </p:cNvPr>
            <p:cNvCxnSpPr>
              <a:cxnSpLocks/>
            </p:cNvCxnSpPr>
            <p:nvPr userDrawn="1"/>
          </p:nvCxnSpPr>
          <p:spPr>
            <a:xfrm>
              <a:off x="4311316" y="1600200"/>
              <a:ext cx="0" cy="4800600"/>
            </a:xfrm>
            <a:prstGeom prst="line">
              <a:avLst/>
            </a:prstGeom>
            <a:ln w="3175">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378B359-C35B-A308-B3CC-19E965ED9963}"/>
                </a:ext>
              </a:extLst>
            </p:cNvPr>
            <p:cNvCxnSpPr>
              <a:cxnSpLocks/>
            </p:cNvCxnSpPr>
            <p:nvPr userDrawn="1"/>
          </p:nvCxnSpPr>
          <p:spPr>
            <a:xfrm>
              <a:off x="457200" y="2932780"/>
              <a:ext cx="11277600" cy="0"/>
            </a:xfrm>
            <a:prstGeom prst="line">
              <a:avLst/>
            </a:prstGeom>
            <a:ln w="3175">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6B9C8DF-AFA6-3F5B-80E8-5604CFC9BA52}"/>
                </a:ext>
              </a:extLst>
            </p:cNvPr>
            <p:cNvCxnSpPr>
              <a:cxnSpLocks/>
            </p:cNvCxnSpPr>
            <p:nvPr userDrawn="1"/>
          </p:nvCxnSpPr>
          <p:spPr>
            <a:xfrm>
              <a:off x="457200" y="4701422"/>
              <a:ext cx="11277600" cy="0"/>
            </a:xfrm>
            <a:prstGeom prst="line">
              <a:avLst/>
            </a:prstGeom>
            <a:ln w="3175">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39" name="Picture 38">
              <a:extLst>
                <a:ext uri="{FF2B5EF4-FFF2-40B4-BE49-F238E27FC236}">
                  <a16:creationId xmlns:a16="http://schemas.microsoft.com/office/drawing/2014/main" id="{3E86ABD0-A596-0778-2736-C81E6166D35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713090" y="3191071"/>
              <a:ext cx="1176307" cy="1375627"/>
            </a:xfrm>
            <a:prstGeom prst="rect">
              <a:avLst/>
            </a:prstGeom>
          </p:spPr>
        </p:pic>
        <p:pic>
          <p:nvPicPr>
            <p:cNvPr id="44" name="Picture 43">
              <a:extLst>
                <a:ext uri="{FF2B5EF4-FFF2-40B4-BE49-F238E27FC236}">
                  <a16:creationId xmlns:a16="http://schemas.microsoft.com/office/drawing/2014/main" id="{F1AA45CF-B952-C898-A9F0-628159314E9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9113201" y="3140469"/>
              <a:ext cx="1595533" cy="1418251"/>
            </a:xfrm>
            <a:prstGeom prst="rect">
              <a:avLst/>
            </a:prstGeom>
          </p:spPr>
        </p:pic>
        <p:pic>
          <p:nvPicPr>
            <p:cNvPr id="45" name="Picture 44">
              <a:extLst>
                <a:ext uri="{FF2B5EF4-FFF2-40B4-BE49-F238E27FC236}">
                  <a16:creationId xmlns:a16="http://schemas.microsoft.com/office/drawing/2014/main" id="{52EA7846-E2A2-21B8-1768-3597372145F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184596" y="5245584"/>
              <a:ext cx="2296938" cy="689082"/>
            </a:xfrm>
            <a:prstGeom prst="rect">
              <a:avLst/>
            </a:prstGeom>
          </p:spPr>
        </p:pic>
        <p:pic>
          <p:nvPicPr>
            <p:cNvPr id="47" name="Picture 46">
              <a:extLst>
                <a:ext uri="{FF2B5EF4-FFF2-40B4-BE49-F238E27FC236}">
                  <a16:creationId xmlns:a16="http://schemas.microsoft.com/office/drawing/2014/main" id="{11E6DDA3-6652-1F35-8530-5E4EA304C30B}"/>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9309490" y="4917083"/>
              <a:ext cx="1261087" cy="1392451"/>
            </a:xfrm>
            <a:prstGeom prst="rect">
              <a:avLst/>
            </a:prstGeom>
          </p:spPr>
        </p:pic>
        <p:pic>
          <p:nvPicPr>
            <p:cNvPr id="49" name="Picture 48">
              <a:extLst>
                <a:ext uri="{FF2B5EF4-FFF2-40B4-BE49-F238E27FC236}">
                  <a16:creationId xmlns:a16="http://schemas.microsoft.com/office/drawing/2014/main" id="{5C4D75C5-4A9B-653C-8995-6C8768C203A1}"/>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768276" y="1590014"/>
              <a:ext cx="1065940" cy="1206587"/>
            </a:xfrm>
            <a:prstGeom prst="rect">
              <a:avLst/>
            </a:prstGeom>
          </p:spPr>
        </p:pic>
        <p:pic>
          <p:nvPicPr>
            <p:cNvPr id="3" name="Picture 2">
              <a:extLst>
                <a:ext uri="{FF2B5EF4-FFF2-40B4-BE49-F238E27FC236}">
                  <a16:creationId xmlns:a16="http://schemas.microsoft.com/office/drawing/2014/main" id="{07D6887D-C717-1557-9F57-9822C1AE0F2B}"/>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5348548" y="4917083"/>
              <a:ext cx="1716774" cy="1441322"/>
            </a:xfrm>
            <a:prstGeom prst="rect">
              <a:avLst/>
            </a:prstGeom>
          </p:spPr>
        </p:pic>
      </p:grpSp>
      <p:sp>
        <p:nvSpPr>
          <p:cNvPr id="5" name="Text Placeholder 9">
            <a:extLst>
              <a:ext uri="{FF2B5EF4-FFF2-40B4-BE49-F238E27FC236}">
                <a16:creationId xmlns:a16="http://schemas.microsoft.com/office/drawing/2014/main" id="{CD8DB6FE-368C-1410-8D05-39F32D828233}"/>
              </a:ext>
            </a:extLst>
          </p:cNvPr>
          <p:cNvSpPr txBox="1">
            <a:spLocks/>
          </p:cNvSpPr>
          <p:nvPr userDrawn="1"/>
        </p:nvSpPr>
        <p:spPr>
          <a:xfrm>
            <a:off x="457200" y="835126"/>
            <a:ext cx="10896600" cy="761058"/>
          </a:xfrm>
          <a:prstGeom prst="rect">
            <a:avLst/>
          </a:prstGeom>
        </p:spPr>
        <p:txBody>
          <a:bodyPr lIns="0" anchor="ct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4400" dirty="0">
                <a:solidFill>
                  <a:schemeClr val="accent1"/>
                </a:solidFill>
                <a:latin typeface="+mj-lt"/>
              </a:rPr>
              <a:t>National Recognition</a:t>
            </a:r>
            <a:endParaRPr kumimoji="0" lang="en-US" sz="4400" u="none" strike="noStrike" kern="1200" cap="none" spc="0" normalizeH="0" baseline="0" noProof="0" dirty="0">
              <a:ln>
                <a:noFill/>
              </a:ln>
              <a:solidFill>
                <a:schemeClr val="accent1"/>
              </a:solidFill>
              <a:effectLst/>
              <a:uLnTx/>
              <a:uFillTx/>
              <a:latin typeface="+mj-lt"/>
              <a:cs typeface="Arial" panose="020B0604020202020204" pitchFamily="34" charset="0"/>
            </a:endParaRPr>
          </a:p>
        </p:txBody>
      </p:sp>
      <p:sp>
        <p:nvSpPr>
          <p:cNvPr id="4" name="Footer Placeholder 2">
            <a:extLst>
              <a:ext uri="{FF2B5EF4-FFF2-40B4-BE49-F238E27FC236}">
                <a16:creationId xmlns:a16="http://schemas.microsoft.com/office/drawing/2014/main" id="{B1B519F0-BA52-8E60-7280-550343FD6BDF}"/>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11" name="Slide Number Placeholder 3">
            <a:extLst>
              <a:ext uri="{FF2B5EF4-FFF2-40B4-BE49-F238E27FC236}">
                <a16:creationId xmlns:a16="http://schemas.microsoft.com/office/drawing/2014/main" id="{34FE5DF5-10B3-F41D-8864-414B8B59E259}"/>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pic>
        <p:nvPicPr>
          <p:cNvPr id="13" name="Picture 12" descr="A blue and gold text with a bird and stars&#10;&#10;AI-generated content may be incorrect.">
            <a:extLst>
              <a:ext uri="{FF2B5EF4-FFF2-40B4-BE49-F238E27FC236}">
                <a16:creationId xmlns:a16="http://schemas.microsoft.com/office/drawing/2014/main" id="{B71F30EE-5BA4-3B04-7123-7EF06C0159DD}"/>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412326" y="3400154"/>
            <a:ext cx="1347621" cy="1072140"/>
          </a:xfrm>
          <a:prstGeom prst="rect">
            <a:avLst/>
          </a:prstGeom>
        </p:spPr>
      </p:pic>
      <p:pic>
        <p:nvPicPr>
          <p:cNvPr id="15" name="Picture 14" descr="A black and gold logo&#10;&#10;AI-generated content may be incorrect.">
            <a:extLst>
              <a:ext uri="{FF2B5EF4-FFF2-40B4-BE49-F238E27FC236}">
                <a16:creationId xmlns:a16="http://schemas.microsoft.com/office/drawing/2014/main" id="{01B408E5-E956-7118-3E44-7ECAA562755B}"/>
              </a:ext>
            </a:extLst>
          </p:cNvPr>
          <p:cNvPicPr>
            <a:picLocks noChangeAspect="1"/>
          </p:cNvPicPr>
          <p:nvPr userDrawn="1"/>
        </p:nvPicPr>
        <p:blipFill>
          <a:blip r:embed="rId11" cstate="screen">
            <a:extLst>
              <a:ext uri="{28A0092B-C50C-407E-A947-70E740481C1C}">
                <a14:useLocalDpi xmlns:a14="http://schemas.microsoft.com/office/drawing/2010/main"/>
              </a:ext>
            </a:extLst>
          </a:blip>
          <a:srcRect/>
          <a:stretch/>
        </p:blipFill>
        <p:spPr>
          <a:xfrm>
            <a:off x="8043190" y="2090102"/>
            <a:ext cx="2156784" cy="872555"/>
          </a:xfrm>
          <a:prstGeom prst="rect">
            <a:avLst/>
          </a:prstGeom>
          <a:noFill/>
          <a:effectLst/>
        </p:spPr>
      </p:pic>
    </p:spTree>
    <p:extLst>
      <p:ext uri="{BB962C8B-B14F-4D97-AF65-F5344CB8AC3E}">
        <p14:creationId xmlns:p14="http://schemas.microsoft.com/office/powerpoint/2010/main" val="2046945452"/>
      </p:ext>
    </p:extLst>
  </p:cSld>
  <p:clrMapOvr>
    <a:masterClrMapping/>
  </p:clrMapOvr>
  <p:extLst>
    <p:ext uri="{DCECCB84-F9BA-43D5-87BE-67443E8EF086}">
      <p15:sldGuideLst xmlns:p15="http://schemas.microsoft.com/office/powerpoint/2012/main">
        <p15:guide id="1" orient="horz" pos="1368">
          <p15:clr>
            <a:srgbClr val="FBAE40"/>
          </p15:clr>
        </p15:guide>
        <p15:guide id="2" orient="horz" pos="1728">
          <p15:clr>
            <a:srgbClr val="FBAE40"/>
          </p15:clr>
        </p15:guide>
        <p15:guide id="3" orient="horz" pos="2098">
          <p15:clr>
            <a:srgbClr val="FBAE40"/>
          </p15:clr>
        </p15:guide>
        <p15:guide id="4" orient="horz" pos="2448" userDrawn="1">
          <p15:clr>
            <a:srgbClr val="FBAE40"/>
          </p15:clr>
        </p15:guide>
        <p15:guide id="5" orient="horz" pos="2832">
          <p15:clr>
            <a:srgbClr val="FBAE40"/>
          </p15:clr>
        </p15:guide>
        <p15:guide id="6" orient="horz" pos="3198">
          <p15:clr>
            <a:srgbClr val="FBAE40"/>
          </p15:clr>
        </p15:guide>
        <p15:guide id="7" orient="horz" pos="3566">
          <p15:clr>
            <a:srgbClr val="FBAE40"/>
          </p15:clr>
        </p15:guide>
        <p15:guide id="8" orient="horz" pos="1461">
          <p15:clr>
            <a:srgbClr val="FBAE40"/>
          </p15:clr>
        </p15:guide>
        <p15:guide id="9" orient="horz" pos="1829">
          <p15:clr>
            <a:srgbClr val="FBAE40"/>
          </p15:clr>
        </p15:guide>
        <p15:guide id="10" orient="horz" pos="2194">
          <p15:clr>
            <a:srgbClr val="FBAE40"/>
          </p15:clr>
        </p15:guide>
        <p15:guide id="11" orient="horz" pos="2568" userDrawn="1">
          <p15:clr>
            <a:srgbClr val="FBAE40"/>
          </p15:clr>
        </p15:guide>
        <p15:guide id="12" orient="horz" pos="2932">
          <p15:clr>
            <a:srgbClr val="FBAE40"/>
          </p15:clr>
        </p15:guide>
        <p15:guide id="13" orient="horz" pos="3295">
          <p15:clr>
            <a:srgbClr val="FBAE40"/>
          </p15:clr>
        </p15:guide>
        <p15:guide id="14" orient="horz" pos="3662">
          <p15:clr>
            <a:srgbClr val="FBAE40"/>
          </p15:clr>
        </p15:guide>
        <p15:guide id="15" orient="horz" pos="384">
          <p15:clr>
            <a:srgbClr val="FBAE40"/>
          </p15:clr>
        </p15:guide>
        <p15:guide id="16" pos="782">
          <p15:clr>
            <a:srgbClr val="FBAE40"/>
          </p15:clr>
        </p15:guide>
        <p15:guide id="17" pos="888">
          <p15:clr>
            <a:srgbClr val="FBAE40"/>
          </p15:clr>
        </p15:guide>
        <p15:guide id="18" pos="1383">
          <p15:clr>
            <a:srgbClr val="FBAE40"/>
          </p15:clr>
        </p15:guide>
        <p15:guide id="19" pos="1488">
          <p15:clr>
            <a:srgbClr val="FBAE40"/>
          </p15:clr>
        </p15:guide>
        <p15:guide id="20" pos="2090">
          <p15:clr>
            <a:srgbClr val="FBAE40"/>
          </p15:clr>
        </p15:guide>
        <p15:guide id="21" pos="1985">
          <p15:clr>
            <a:srgbClr val="FBAE40"/>
          </p15:clr>
        </p15:guide>
        <p15:guide id="22" pos="2691">
          <p15:clr>
            <a:srgbClr val="FBAE40"/>
          </p15:clr>
        </p15:guide>
        <p15:guide id="23" pos="3291">
          <p15:clr>
            <a:srgbClr val="FBAE40"/>
          </p15:clr>
        </p15:guide>
        <p15:guide id="24" pos="2585">
          <p15:clr>
            <a:srgbClr val="FBAE40"/>
          </p15:clr>
        </p15:guide>
        <p15:guide id="25" pos="3185">
          <p15:clr>
            <a:srgbClr val="FBAE40"/>
          </p15:clr>
        </p15:guide>
        <p15:guide id="26" pos="3786">
          <p15:clr>
            <a:srgbClr val="FBAE40"/>
          </p15:clr>
        </p15:guide>
        <p15:guide id="27" pos="3893">
          <p15:clr>
            <a:srgbClr val="FBAE40"/>
          </p15:clr>
        </p15:guide>
        <p15:guide id="28" pos="4386">
          <p15:clr>
            <a:srgbClr val="FBAE40"/>
          </p15:clr>
        </p15:guide>
        <p15:guide id="29" pos="4493">
          <p15:clr>
            <a:srgbClr val="FBAE40"/>
          </p15:clr>
        </p15:guide>
        <p15:guide id="30" pos="4989">
          <p15:clr>
            <a:srgbClr val="FBAE40"/>
          </p15:clr>
        </p15:guide>
        <p15:guide id="31" pos="5093">
          <p15:clr>
            <a:srgbClr val="FBAE40"/>
          </p15:clr>
        </p15:guide>
        <p15:guide id="32" pos="5588">
          <p15:clr>
            <a:srgbClr val="FBAE40"/>
          </p15:clr>
        </p15:guide>
        <p15:guide id="33" pos="5696">
          <p15:clr>
            <a:srgbClr val="FBAE40"/>
          </p15:clr>
        </p15:guide>
        <p15:guide id="34" pos="6189">
          <p15:clr>
            <a:srgbClr val="FBAE40"/>
          </p15:clr>
        </p15:guide>
        <p15:guide id="35" pos="6296">
          <p15:clr>
            <a:srgbClr val="FBAE40"/>
          </p15:clr>
        </p15:guide>
        <p15:guide id="36" pos="6791">
          <p15:clr>
            <a:srgbClr val="FBAE40"/>
          </p15:clr>
        </p15:guide>
        <p15:guide id="37" pos="6897">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ractice + Industry Groups_1">
    <p:spTree>
      <p:nvGrpSpPr>
        <p:cNvPr id="1" name=""/>
        <p:cNvGrpSpPr/>
        <p:nvPr/>
      </p:nvGrpSpPr>
      <p:grpSpPr>
        <a:xfrm>
          <a:off x="0" y="0"/>
          <a:ext cx="0" cy="0"/>
          <a:chOff x="0" y="0"/>
          <a:chExt cx="0" cy="0"/>
        </a:xfrm>
      </p:grpSpPr>
      <p:pic>
        <p:nvPicPr>
          <p:cNvPr id="10" name="Right Corner Curve">
            <a:extLst>
              <a:ext uri="{FF2B5EF4-FFF2-40B4-BE49-F238E27FC236}">
                <a16:creationId xmlns:a16="http://schemas.microsoft.com/office/drawing/2014/main" id="{DDAFCFBC-CEC3-8311-41A7-EC2732A63F3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14" name="TextBox 13">
            <a:extLst>
              <a:ext uri="{FF2B5EF4-FFF2-40B4-BE49-F238E27FC236}">
                <a16:creationId xmlns:a16="http://schemas.microsoft.com/office/drawing/2014/main" id="{30B26B23-6014-7C5C-E7AB-BC41E0FF58C0}"/>
              </a:ext>
            </a:extLst>
          </p:cNvPr>
          <p:cNvSpPr txBox="1"/>
          <p:nvPr userDrawn="1"/>
        </p:nvSpPr>
        <p:spPr>
          <a:xfrm>
            <a:off x="457200" y="827270"/>
            <a:ext cx="10896600" cy="677108"/>
          </a:xfrm>
          <a:prstGeom prst="rect">
            <a:avLst/>
          </a:prstGeom>
          <a:noFill/>
        </p:spPr>
        <p:txBody>
          <a:bodyPr wrap="square" lIns="0" tIns="0" bIns="0" rtlCol="0" anchor="b">
            <a:spAutoFit/>
          </a:bodyPr>
          <a:lstStyle/>
          <a:p>
            <a:pPr algn="l"/>
            <a:r>
              <a:rPr lang="en-US" sz="4400" dirty="0">
                <a:solidFill>
                  <a:schemeClr val="accent1"/>
                </a:solidFill>
                <a:latin typeface="Baskerville Old Face" panose="02020602080505020303" pitchFamily="18" charset="77"/>
              </a:rPr>
              <a:t>Practice Groups</a:t>
            </a:r>
          </a:p>
        </p:txBody>
      </p:sp>
      <p:sp>
        <p:nvSpPr>
          <p:cNvPr id="2" name="Footer Placeholder 2">
            <a:extLst>
              <a:ext uri="{FF2B5EF4-FFF2-40B4-BE49-F238E27FC236}">
                <a16:creationId xmlns:a16="http://schemas.microsoft.com/office/drawing/2014/main" id="{E6C0ECEC-430D-9279-30B5-EA3A2FE82357}"/>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3" name="Slide Number Placeholder 3">
            <a:extLst>
              <a:ext uri="{FF2B5EF4-FFF2-40B4-BE49-F238E27FC236}">
                <a16:creationId xmlns:a16="http://schemas.microsoft.com/office/drawing/2014/main" id="{FD5BE896-3D53-867E-AD9B-A7BAAAC54C39}"/>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4" name="Content Placeholder 2">
            <a:extLst>
              <a:ext uri="{FF2B5EF4-FFF2-40B4-BE49-F238E27FC236}">
                <a16:creationId xmlns:a16="http://schemas.microsoft.com/office/drawing/2014/main" id="{46C05E2A-0D32-D4A7-6994-23145A9D0499}"/>
              </a:ext>
            </a:extLst>
          </p:cNvPr>
          <p:cNvSpPr txBox="1">
            <a:spLocks/>
          </p:cNvSpPr>
          <p:nvPr userDrawn="1"/>
        </p:nvSpPr>
        <p:spPr>
          <a:xfrm>
            <a:off x="457201" y="1666186"/>
            <a:ext cx="2693987" cy="2700331"/>
          </a:xfrm>
          <a:prstGeom prst="rect">
            <a:avLst/>
          </a:prstGeom>
        </p:spPr>
        <p:txBody>
          <a:bodyPr vert="horz" lIns="0" tIns="0" rIns="0" bIns="0" rtlCol="0">
            <a:noAutofit/>
          </a:bodyPr>
          <a:lstStyle>
            <a:lvl1pPr marL="0" indent="0" algn="l" defTabSz="914400" rtl="0" eaLnBrk="1" latinLnBrk="0" hangingPunct="1">
              <a:lnSpc>
                <a:spcPct val="11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solidFill>
                <a:effectLst/>
                <a:latin typeface="+mn-lt"/>
              </a:rPr>
              <a:t>Litigation:</a:t>
            </a:r>
            <a:endParaRPr lang="en-US" sz="2000" dirty="0">
              <a:solidFill>
                <a:schemeClr val="bg2"/>
              </a:solidFill>
              <a:effectLst/>
              <a:latin typeface="+mn-lt"/>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sz="1800" dirty="0">
                <a:solidFill>
                  <a:srgbClr val="000000"/>
                </a:solidFill>
                <a:effectLst/>
                <a:latin typeface="+mn-lt"/>
              </a:rPr>
              <a:t>Class Actions and </a:t>
            </a:r>
            <a:br>
              <a:rPr lang="en-US" sz="1800" dirty="0">
                <a:solidFill>
                  <a:srgbClr val="000000"/>
                </a:solidFill>
                <a:effectLst/>
                <a:latin typeface="+mn-lt"/>
              </a:rPr>
            </a:br>
            <a:r>
              <a:rPr lang="en-US" sz="1800" dirty="0">
                <a:solidFill>
                  <a:srgbClr val="000000"/>
                </a:solidFill>
                <a:effectLst/>
                <a:latin typeface="+mn-lt"/>
              </a:rPr>
              <a:t>Complex Litigation</a:t>
            </a:r>
          </a:p>
          <a:p>
            <a:r>
              <a:rPr lang="en-US" sz="1800" dirty="0">
                <a:solidFill>
                  <a:srgbClr val="000000"/>
                </a:solidFill>
                <a:effectLst/>
                <a:latin typeface="+mn-lt"/>
              </a:rPr>
              <a:t>Employment Litigation</a:t>
            </a:r>
          </a:p>
          <a:p>
            <a:r>
              <a:rPr lang="en-US" sz="1800" dirty="0">
                <a:solidFill>
                  <a:srgbClr val="000000"/>
                </a:solidFill>
                <a:effectLst/>
                <a:latin typeface="+mn-lt"/>
              </a:rPr>
              <a:t>ERISA Complex Litigation</a:t>
            </a:r>
          </a:p>
          <a:p>
            <a:r>
              <a:rPr lang="en-US" sz="1800" dirty="0">
                <a:solidFill>
                  <a:srgbClr val="000000"/>
                </a:solidFill>
                <a:effectLst/>
                <a:latin typeface="+mn-lt"/>
              </a:rPr>
              <a:t>Trials and Appeals </a:t>
            </a:r>
          </a:p>
        </p:txBody>
      </p:sp>
      <p:sp>
        <p:nvSpPr>
          <p:cNvPr id="6" name="Content Placeholder 2">
            <a:extLst>
              <a:ext uri="{FF2B5EF4-FFF2-40B4-BE49-F238E27FC236}">
                <a16:creationId xmlns:a16="http://schemas.microsoft.com/office/drawing/2014/main" id="{BB763804-D13E-60AC-1018-653DFF86194B}"/>
              </a:ext>
            </a:extLst>
          </p:cNvPr>
          <p:cNvSpPr txBox="1">
            <a:spLocks/>
          </p:cNvSpPr>
          <p:nvPr userDrawn="1"/>
        </p:nvSpPr>
        <p:spPr>
          <a:xfrm>
            <a:off x="3393668" y="1666187"/>
            <a:ext cx="2832470" cy="3172941"/>
          </a:xfrm>
          <a:prstGeom prst="rect">
            <a:avLst/>
          </a:prstGeom>
        </p:spPr>
        <p:txBody>
          <a:bodyPr vert="horz" lIns="0" tIns="0" rIns="0" bIns="0" rtlCol="0">
            <a:noAutofit/>
          </a:bodyPr>
          <a:lstStyle>
            <a:lvl1pPr marL="0" indent="0" algn="l" defTabSz="914400" rtl="0" eaLnBrk="1" latinLnBrk="0" hangingPunct="1">
              <a:lnSpc>
                <a:spcPct val="11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solidFill>
                <a:effectLst/>
                <a:latin typeface="+mn-lt"/>
              </a:rPr>
              <a:t>Specialty:</a:t>
            </a:r>
            <a:endParaRPr lang="en-US" sz="2000" dirty="0">
              <a:solidFill>
                <a:schemeClr val="bg2"/>
              </a:solidFill>
              <a:effectLst/>
              <a:latin typeface="+mn-lt"/>
            </a:endParaRPr>
          </a:p>
          <a:p>
            <a:r>
              <a:rPr lang="en-US" sz="1800" dirty="0">
                <a:solidFill>
                  <a:srgbClr val="000000"/>
                </a:solidFill>
                <a:effectLst/>
                <a:latin typeface="+mn-lt"/>
              </a:rPr>
              <a:t>Government Contracts </a:t>
            </a:r>
            <a:br>
              <a:rPr lang="en-US" sz="1800" dirty="0">
                <a:solidFill>
                  <a:srgbClr val="000000"/>
                </a:solidFill>
                <a:effectLst/>
                <a:latin typeface="+mn-lt"/>
              </a:rPr>
            </a:br>
            <a:r>
              <a:rPr lang="en-US" sz="1800" dirty="0">
                <a:solidFill>
                  <a:srgbClr val="000000"/>
                </a:solidFill>
                <a:effectLst/>
                <a:latin typeface="+mn-lt"/>
              </a:rPr>
              <a:t>and Compliance</a:t>
            </a:r>
          </a:p>
          <a:p>
            <a:r>
              <a:rPr lang="en-US" sz="1800" dirty="0">
                <a:solidFill>
                  <a:srgbClr val="000000"/>
                </a:solidFill>
                <a:effectLst/>
                <a:latin typeface="+mn-lt"/>
              </a:rPr>
              <a:t>Employee Benefits</a:t>
            </a:r>
          </a:p>
          <a:p>
            <a:r>
              <a:rPr lang="en-US" sz="1800" dirty="0">
                <a:solidFill>
                  <a:srgbClr val="000000"/>
                </a:solidFill>
                <a:effectLst/>
                <a:latin typeface="+mn-lt"/>
              </a:rPr>
              <a:t>Immigration</a:t>
            </a:r>
          </a:p>
          <a:p>
            <a:r>
              <a:rPr lang="en-US" sz="1800" dirty="0">
                <a:solidFill>
                  <a:srgbClr val="000000"/>
                </a:solidFill>
                <a:effectLst/>
                <a:latin typeface="+mn-lt"/>
              </a:rPr>
              <a:t>Labor Relations</a:t>
            </a:r>
          </a:p>
          <a:p>
            <a:r>
              <a:rPr lang="en-US" sz="1800" dirty="0">
                <a:solidFill>
                  <a:srgbClr val="000000"/>
                </a:solidFill>
                <a:effectLst/>
                <a:latin typeface="+mn-lt"/>
              </a:rPr>
              <a:t>Workplace Safety </a:t>
            </a:r>
            <a:br>
              <a:rPr lang="en-US" sz="1800" dirty="0">
                <a:solidFill>
                  <a:srgbClr val="000000"/>
                </a:solidFill>
                <a:effectLst/>
                <a:latin typeface="+mn-lt"/>
              </a:rPr>
            </a:br>
            <a:r>
              <a:rPr lang="en-US" sz="1800" dirty="0">
                <a:solidFill>
                  <a:srgbClr val="000000"/>
                </a:solidFill>
                <a:effectLst/>
                <a:latin typeface="+mn-lt"/>
              </a:rPr>
              <a:t>and Health</a:t>
            </a:r>
          </a:p>
        </p:txBody>
      </p:sp>
      <p:sp>
        <p:nvSpPr>
          <p:cNvPr id="7" name="Content Placeholder 2">
            <a:extLst>
              <a:ext uri="{FF2B5EF4-FFF2-40B4-BE49-F238E27FC236}">
                <a16:creationId xmlns:a16="http://schemas.microsoft.com/office/drawing/2014/main" id="{4ACD3B0D-BDB1-1492-CD78-59890874EBFF}"/>
              </a:ext>
            </a:extLst>
          </p:cNvPr>
          <p:cNvSpPr txBox="1">
            <a:spLocks/>
          </p:cNvSpPr>
          <p:nvPr userDrawn="1"/>
        </p:nvSpPr>
        <p:spPr>
          <a:xfrm>
            <a:off x="6513483" y="1666187"/>
            <a:ext cx="5353169" cy="4662694"/>
          </a:xfrm>
          <a:prstGeom prst="rect">
            <a:avLst/>
          </a:prstGeom>
        </p:spPr>
        <p:txBody>
          <a:bodyPr vert="horz" lIns="0" tIns="0" rIns="0" bIns="0" rtlCol="0">
            <a:noAutofit/>
          </a:bodyPr>
          <a:lstStyle>
            <a:lvl1pPr marL="0" indent="0" algn="l" defTabSz="914400" rtl="0" eaLnBrk="1" latinLnBrk="0" hangingPunct="1">
              <a:lnSpc>
                <a:spcPct val="11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sz="2000" b="1" dirty="0">
                <a:solidFill>
                  <a:schemeClr val="bg2"/>
                </a:solidFill>
                <a:effectLst/>
                <a:latin typeface="+mn-lt"/>
              </a:rPr>
              <a:t>Compliance and Preventive Strategies:</a:t>
            </a:r>
            <a:endParaRPr lang="en-US" sz="2000" dirty="0">
              <a:solidFill>
                <a:schemeClr val="bg2"/>
              </a:solidFill>
              <a:effectLst/>
              <a:latin typeface="+mn-lt"/>
            </a:endParaRPr>
          </a:p>
          <a:p>
            <a:r>
              <a:rPr lang="en-US" sz="1800" dirty="0">
                <a:solidFill>
                  <a:srgbClr val="000000"/>
                </a:solidFill>
                <a:effectLst/>
                <a:latin typeface="+mn-lt"/>
              </a:rPr>
              <a:t>Corporate Diversity Counseling</a:t>
            </a:r>
          </a:p>
          <a:p>
            <a:r>
              <a:rPr lang="en-US" sz="1800" dirty="0">
                <a:solidFill>
                  <a:srgbClr val="000000"/>
                </a:solidFill>
                <a:effectLst/>
                <a:latin typeface="+mn-lt"/>
              </a:rPr>
              <a:t>Corporate Governance and Investigations</a:t>
            </a:r>
          </a:p>
          <a:p>
            <a:r>
              <a:rPr lang="en-US" sz="1800" dirty="0">
                <a:solidFill>
                  <a:srgbClr val="000000"/>
                </a:solidFill>
                <a:effectLst/>
                <a:latin typeface="+mn-lt"/>
              </a:rPr>
              <a:t>Disability, Leave and Health Management</a:t>
            </a:r>
          </a:p>
          <a:p>
            <a:r>
              <a:rPr lang="en-US" sz="1800" dirty="0">
                <a:solidFill>
                  <a:srgbClr val="000000"/>
                </a:solidFill>
                <a:effectLst/>
                <a:latin typeface="+mn-lt"/>
              </a:rPr>
              <a:t>International Employment</a:t>
            </a: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sz="1800" dirty="0">
                <a:solidFill>
                  <a:srgbClr val="000000"/>
                </a:solidFill>
                <a:effectLst/>
                <a:latin typeface="+mn-lt"/>
              </a:rPr>
              <a:t>National Compliance and Multi-State Solutions </a:t>
            </a:r>
          </a:p>
          <a:p>
            <a:r>
              <a:rPr lang="en-US" sz="1800" dirty="0">
                <a:solidFill>
                  <a:srgbClr val="000000"/>
                </a:solidFill>
                <a:effectLst/>
                <a:latin typeface="+mn-lt"/>
              </a:rPr>
              <a:t>Privacy, AI and Cybersecurity</a:t>
            </a:r>
          </a:p>
          <a:p>
            <a:r>
              <a:rPr lang="en-US" sz="1800" dirty="0">
                <a:solidFill>
                  <a:srgbClr val="000000"/>
                </a:solidFill>
                <a:effectLst/>
                <a:latin typeface="+mn-lt"/>
              </a:rPr>
              <a:t>Restrictive Covenants</a:t>
            </a:r>
          </a:p>
          <a:p>
            <a:r>
              <a:rPr lang="en-US" sz="1800" dirty="0">
                <a:solidFill>
                  <a:srgbClr val="000000"/>
                </a:solidFill>
                <a:effectLst/>
                <a:latin typeface="+mn-lt"/>
              </a:rPr>
              <a:t>Wage and Hour</a:t>
            </a: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sz="1800" dirty="0">
                <a:solidFill>
                  <a:srgbClr val="000000"/>
                </a:solidFill>
                <a:effectLst/>
                <a:latin typeface="+mn-lt"/>
              </a:rPr>
              <a:t>Workplace Analytics and Preventive Strategies </a:t>
            </a:r>
          </a:p>
          <a:p>
            <a:r>
              <a:rPr lang="en-US" sz="1800" dirty="0">
                <a:solidFill>
                  <a:srgbClr val="000000"/>
                </a:solidFill>
                <a:effectLst/>
                <a:latin typeface="+mn-lt"/>
              </a:rPr>
              <a:t>Workplace Training </a:t>
            </a:r>
          </a:p>
        </p:txBody>
      </p:sp>
      <p:cxnSp>
        <p:nvCxnSpPr>
          <p:cNvPr id="9" name="Straight Connector 8">
            <a:extLst>
              <a:ext uri="{FF2B5EF4-FFF2-40B4-BE49-F238E27FC236}">
                <a16:creationId xmlns:a16="http://schemas.microsoft.com/office/drawing/2014/main" id="{8D8294B3-92B3-C18D-DFF0-71C21D654703}"/>
              </a:ext>
            </a:extLst>
          </p:cNvPr>
          <p:cNvCxnSpPr>
            <a:cxnSpLocks/>
          </p:cNvCxnSpPr>
          <p:nvPr userDrawn="1"/>
        </p:nvCxnSpPr>
        <p:spPr>
          <a:xfrm>
            <a:off x="3245957" y="1666187"/>
            <a:ext cx="0" cy="4508582"/>
          </a:xfrm>
          <a:prstGeom prst="line">
            <a:avLst/>
          </a:prstGeom>
          <a:ln w="952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CBE8C7D-9BC3-335E-B3C9-171EE14CA556}"/>
              </a:ext>
            </a:extLst>
          </p:cNvPr>
          <p:cNvCxnSpPr>
            <a:cxnSpLocks/>
          </p:cNvCxnSpPr>
          <p:nvPr userDrawn="1"/>
        </p:nvCxnSpPr>
        <p:spPr>
          <a:xfrm>
            <a:off x="6339296" y="1666187"/>
            <a:ext cx="0" cy="4570226"/>
          </a:xfrm>
          <a:prstGeom prst="line">
            <a:avLst/>
          </a:prstGeom>
          <a:ln w="9525">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1340746"/>
      </p:ext>
    </p:extLst>
  </p:cSld>
  <p:clrMapOvr>
    <a:masterClrMapping/>
  </p:clrMapOvr>
  <p:extLst>
    <p:ext uri="{DCECCB84-F9BA-43D5-87BE-67443E8EF086}">
      <p15:sldGuideLst xmlns:p15="http://schemas.microsoft.com/office/powerpoint/2012/main">
        <p15:guide id="1" orient="horz" pos="1368">
          <p15:clr>
            <a:srgbClr val="FBAE40"/>
          </p15:clr>
        </p15:guide>
        <p15:guide id="2" orient="horz" pos="1728">
          <p15:clr>
            <a:srgbClr val="FBAE40"/>
          </p15:clr>
        </p15:guide>
        <p15:guide id="3" orient="horz" pos="2098">
          <p15:clr>
            <a:srgbClr val="FBAE40"/>
          </p15:clr>
        </p15:guide>
        <p15:guide id="4" orient="horz" pos="2448" userDrawn="1">
          <p15:clr>
            <a:srgbClr val="FBAE40"/>
          </p15:clr>
        </p15:guide>
        <p15:guide id="5" orient="horz" pos="2832">
          <p15:clr>
            <a:srgbClr val="FBAE40"/>
          </p15:clr>
        </p15:guide>
        <p15:guide id="6" orient="horz" pos="3198">
          <p15:clr>
            <a:srgbClr val="FBAE40"/>
          </p15:clr>
        </p15:guide>
        <p15:guide id="7" orient="horz" pos="3566">
          <p15:clr>
            <a:srgbClr val="FBAE40"/>
          </p15:clr>
        </p15:guide>
        <p15:guide id="8" orient="horz" pos="1461">
          <p15:clr>
            <a:srgbClr val="FBAE40"/>
          </p15:clr>
        </p15:guide>
        <p15:guide id="9" orient="horz" pos="1829">
          <p15:clr>
            <a:srgbClr val="FBAE40"/>
          </p15:clr>
        </p15:guide>
        <p15:guide id="10" orient="horz" pos="2194">
          <p15:clr>
            <a:srgbClr val="FBAE40"/>
          </p15:clr>
        </p15:guide>
        <p15:guide id="11" orient="horz" pos="2568" userDrawn="1">
          <p15:clr>
            <a:srgbClr val="FBAE40"/>
          </p15:clr>
        </p15:guide>
        <p15:guide id="12" orient="horz" pos="2932">
          <p15:clr>
            <a:srgbClr val="FBAE40"/>
          </p15:clr>
        </p15:guide>
        <p15:guide id="13" orient="horz" pos="3295">
          <p15:clr>
            <a:srgbClr val="FBAE40"/>
          </p15:clr>
        </p15:guide>
        <p15:guide id="14" orient="horz" pos="3662">
          <p15:clr>
            <a:srgbClr val="FBAE40"/>
          </p15:clr>
        </p15:guide>
        <p15:guide id="15" orient="horz" pos="384">
          <p15:clr>
            <a:srgbClr val="FBAE40"/>
          </p15:clr>
        </p15:guide>
        <p15:guide id="16" pos="782">
          <p15:clr>
            <a:srgbClr val="FBAE40"/>
          </p15:clr>
        </p15:guide>
        <p15:guide id="17" pos="888">
          <p15:clr>
            <a:srgbClr val="FBAE40"/>
          </p15:clr>
        </p15:guide>
        <p15:guide id="18" pos="1383">
          <p15:clr>
            <a:srgbClr val="FBAE40"/>
          </p15:clr>
        </p15:guide>
        <p15:guide id="19" pos="1488">
          <p15:clr>
            <a:srgbClr val="FBAE40"/>
          </p15:clr>
        </p15:guide>
        <p15:guide id="20" pos="2090">
          <p15:clr>
            <a:srgbClr val="FBAE40"/>
          </p15:clr>
        </p15:guide>
        <p15:guide id="21" pos="1985">
          <p15:clr>
            <a:srgbClr val="FBAE40"/>
          </p15:clr>
        </p15:guide>
        <p15:guide id="22" pos="2691">
          <p15:clr>
            <a:srgbClr val="FBAE40"/>
          </p15:clr>
        </p15:guide>
        <p15:guide id="23" pos="3291">
          <p15:clr>
            <a:srgbClr val="FBAE40"/>
          </p15:clr>
        </p15:guide>
        <p15:guide id="24" pos="2585">
          <p15:clr>
            <a:srgbClr val="FBAE40"/>
          </p15:clr>
        </p15:guide>
        <p15:guide id="25" pos="3185">
          <p15:clr>
            <a:srgbClr val="FBAE40"/>
          </p15:clr>
        </p15:guide>
        <p15:guide id="26" pos="3786">
          <p15:clr>
            <a:srgbClr val="FBAE40"/>
          </p15:clr>
        </p15:guide>
        <p15:guide id="27" pos="3893">
          <p15:clr>
            <a:srgbClr val="FBAE40"/>
          </p15:clr>
        </p15:guide>
        <p15:guide id="28" pos="4386">
          <p15:clr>
            <a:srgbClr val="FBAE40"/>
          </p15:clr>
        </p15:guide>
        <p15:guide id="29" pos="4493">
          <p15:clr>
            <a:srgbClr val="FBAE40"/>
          </p15:clr>
        </p15:guide>
        <p15:guide id="30" pos="4989">
          <p15:clr>
            <a:srgbClr val="FBAE40"/>
          </p15:clr>
        </p15:guide>
        <p15:guide id="31" pos="5093">
          <p15:clr>
            <a:srgbClr val="FBAE40"/>
          </p15:clr>
        </p15:guide>
        <p15:guide id="32" pos="5588">
          <p15:clr>
            <a:srgbClr val="FBAE40"/>
          </p15:clr>
        </p15:guide>
        <p15:guide id="33" pos="5696">
          <p15:clr>
            <a:srgbClr val="FBAE40"/>
          </p15:clr>
        </p15:guide>
        <p15:guide id="34" pos="6189">
          <p15:clr>
            <a:srgbClr val="FBAE40"/>
          </p15:clr>
        </p15:guide>
        <p15:guide id="35" pos="6296">
          <p15:clr>
            <a:srgbClr val="FBAE40"/>
          </p15:clr>
        </p15:guide>
        <p15:guide id="36" pos="6791">
          <p15:clr>
            <a:srgbClr val="FBAE40"/>
          </p15:clr>
        </p15:guide>
        <p15:guide id="37" pos="6897">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ractice + Industry Groups_2">
    <p:spTree>
      <p:nvGrpSpPr>
        <p:cNvPr id="1" name=""/>
        <p:cNvGrpSpPr/>
        <p:nvPr/>
      </p:nvGrpSpPr>
      <p:grpSpPr>
        <a:xfrm>
          <a:off x="0" y="0"/>
          <a:ext cx="0" cy="0"/>
          <a:chOff x="0" y="0"/>
          <a:chExt cx="0" cy="0"/>
        </a:xfrm>
      </p:grpSpPr>
      <p:pic>
        <p:nvPicPr>
          <p:cNvPr id="10" name="Right Corner Curve">
            <a:extLst>
              <a:ext uri="{FF2B5EF4-FFF2-40B4-BE49-F238E27FC236}">
                <a16:creationId xmlns:a16="http://schemas.microsoft.com/office/drawing/2014/main" id="{DDAFCFBC-CEC3-8311-41A7-EC2732A63F3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14" name="TextBox 13">
            <a:extLst>
              <a:ext uri="{FF2B5EF4-FFF2-40B4-BE49-F238E27FC236}">
                <a16:creationId xmlns:a16="http://schemas.microsoft.com/office/drawing/2014/main" id="{30B26B23-6014-7C5C-E7AB-BC41E0FF58C0}"/>
              </a:ext>
            </a:extLst>
          </p:cNvPr>
          <p:cNvSpPr txBox="1"/>
          <p:nvPr userDrawn="1"/>
        </p:nvSpPr>
        <p:spPr>
          <a:xfrm>
            <a:off x="457200" y="827270"/>
            <a:ext cx="10896600" cy="677108"/>
          </a:xfrm>
          <a:prstGeom prst="rect">
            <a:avLst/>
          </a:prstGeom>
          <a:noFill/>
        </p:spPr>
        <p:txBody>
          <a:bodyPr wrap="square" lIns="0" tIns="0" bIns="0" rtlCol="0" anchor="b">
            <a:spAutoFit/>
          </a:bodyPr>
          <a:lstStyle/>
          <a:p>
            <a:pPr algn="l"/>
            <a:r>
              <a:rPr lang="en-US" sz="4400" dirty="0">
                <a:solidFill>
                  <a:schemeClr val="accent1"/>
                </a:solidFill>
                <a:latin typeface="Baskerville Old Face" panose="02020602080505020303" pitchFamily="18" charset="77"/>
              </a:rPr>
              <a:t>Industry Groups</a:t>
            </a:r>
          </a:p>
        </p:txBody>
      </p:sp>
      <p:sp>
        <p:nvSpPr>
          <p:cNvPr id="2" name="Footer Placeholder 2">
            <a:extLst>
              <a:ext uri="{FF2B5EF4-FFF2-40B4-BE49-F238E27FC236}">
                <a16:creationId xmlns:a16="http://schemas.microsoft.com/office/drawing/2014/main" id="{E6C0ECEC-430D-9279-30B5-EA3A2FE82357}"/>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3" name="Slide Number Placeholder 3">
            <a:extLst>
              <a:ext uri="{FF2B5EF4-FFF2-40B4-BE49-F238E27FC236}">
                <a16:creationId xmlns:a16="http://schemas.microsoft.com/office/drawing/2014/main" id="{FD5BE896-3D53-867E-AD9B-A7BAAAC54C39}"/>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
        <p:nvSpPr>
          <p:cNvPr id="6" name="Content Placeholder 6">
            <a:extLst>
              <a:ext uri="{FF2B5EF4-FFF2-40B4-BE49-F238E27FC236}">
                <a16:creationId xmlns:a16="http://schemas.microsoft.com/office/drawing/2014/main" id="{67DF645E-5361-CFAD-4705-68C0DCD13F72}"/>
              </a:ext>
            </a:extLst>
          </p:cNvPr>
          <p:cNvSpPr txBox="1">
            <a:spLocks/>
          </p:cNvSpPr>
          <p:nvPr userDrawn="1"/>
        </p:nvSpPr>
        <p:spPr>
          <a:xfrm>
            <a:off x="457200" y="1752601"/>
            <a:ext cx="3933826" cy="3478212"/>
          </a:xfrm>
          <a:prstGeom prst="rect">
            <a:avLst/>
          </a:prstGeom>
        </p:spPr>
        <p:txBody>
          <a:bodyPr vert="horz" lIns="0" tIns="0" rIns="0" bIns="0" rtlCol="0">
            <a:noAutofit/>
          </a:bodyPr>
          <a:lstStyle>
            <a:lvl1pPr marL="0" indent="0" algn="l" defTabSz="914400" rtl="0" eaLnBrk="1" latinLnBrk="0" hangingPunct="1">
              <a:lnSpc>
                <a:spcPct val="11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1800" dirty="0"/>
              <a:t>Construction and Real Estate</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1800" dirty="0"/>
              <a:t>Education and Collegiate Athletics</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1800" dirty="0"/>
              <a:t>Energy and Utilities</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1800" dirty="0"/>
              <a:t>Entertainment and Media</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1800" dirty="0"/>
              <a:t>Financial Services and Private Equity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1800" dirty="0"/>
              <a:t>Healthcare</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1800" dirty="0"/>
              <a:t>Hotels and Leisure</a:t>
            </a:r>
          </a:p>
        </p:txBody>
      </p:sp>
      <p:sp>
        <p:nvSpPr>
          <p:cNvPr id="7" name="Content Placeholder 6">
            <a:extLst>
              <a:ext uri="{FF2B5EF4-FFF2-40B4-BE49-F238E27FC236}">
                <a16:creationId xmlns:a16="http://schemas.microsoft.com/office/drawing/2014/main" id="{2A1FD0EC-C325-73F8-CCBF-830CBA7BF21E}"/>
              </a:ext>
            </a:extLst>
          </p:cNvPr>
          <p:cNvSpPr txBox="1">
            <a:spLocks/>
          </p:cNvSpPr>
          <p:nvPr userDrawn="1"/>
        </p:nvSpPr>
        <p:spPr>
          <a:xfrm>
            <a:off x="4869951" y="1752602"/>
            <a:ext cx="4060027" cy="3324224"/>
          </a:xfrm>
          <a:prstGeom prst="rect">
            <a:avLst/>
          </a:prstGeom>
        </p:spPr>
        <p:txBody>
          <a:bodyPr vert="horz" lIns="0" tIns="0" rIns="0" bIns="0" rtlCol="0">
            <a:noAutofit/>
          </a:bodyPr>
          <a:lstStyle>
            <a:lvl1pPr marL="0" indent="0" algn="l" defTabSz="914400" rtl="0" eaLnBrk="1" latinLnBrk="0" hangingPunct="1">
              <a:lnSpc>
                <a:spcPct val="11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11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1800" dirty="0"/>
              <a:t>Life Sciences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1800" dirty="0"/>
              <a:t>Manufacturing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1800" dirty="0"/>
              <a:t>Restaurants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1800" dirty="0"/>
              <a:t>Retail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1800" dirty="0"/>
              <a:t>Technology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1800" dirty="0"/>
              <a:t>Transportation and Logistics</a:t>
            </a:r>
          </a:p>
          <a:p>
            <a:pPr>
              <a:lnSpc>
                <a:spcPct val="100000"/>
              </a:lnSpc>
            </a:pPr>
            <a:endParaRPr lang="en-US" sz="1800" dirty="0"/>
          </a:p>
        </p:txBody>
      </p:sp>
      <p:cxnSp>
        <p:nvCxnSpPr>
          <p:cNvPr id="4" name="Straight Connector 3">
            <a:extLst>
              <a:ext uri="{FF2B5EF4-FFF2-40B4-BE49-F238E27FC236}">
                <a16:creationId xmlns:a16="http://schemas.microsoft.com/office/drawing/2014/main" id="{4C2FCC80-CFCB-7F30-64A2-6C9D0BF792B6}"/>
              </a:ext>
            </a:extLst>
          </p:cNvPr>
          <p:cNvCxnSpPr>
            <a:cxnSpLocks/>
          </p:cNvCxnSpPr>
          <p:nvPr userDrawn="1"/>
        </p:nvCxnSpPr>
        <p:spPr>
          <a:xfrm>
            <a:off x="4552398" y="1748379"/>
            <a:ext cx="0" cy="2906171"/>
          </a:xfrm>
          <a:prstGeom prst="line">
            <a:avLst/>
          </a:prstGeom>
          <a:ln w="9525">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7952818"/>
      </p:ext>
    </p:extLst>
  </p:cSld>
  <p:clrMapOvr>
    <a:masterClrMapping/>
  </p:clrMapOvr>
  <p:extLst>
    <p:ext uri="{DCECCB84-F9BA-43D5-87BE-67443E8EF086}">
      <p15:sldGuideLst xmlns:p15="http://schemas.microsoft.com/office/powerpoint/2012/main">
        <p15:guide id="1" orient="horz" pos="1368">
          <p15:clr>
            <a:srgbClr val="FBAE40"/>
          </p15:clr>
        </p15:guide>
        <p15:guide id="2" orient="horz" pos="1728">
          <p15:clr>
            <a:srgbClr val="FBAE40"/>
          </p15:clr>
        </p15:guide>
        <p15:guide id="3" orient="horz" pos="2098">
          <p15:clr>
            <a:srgbClr val="FBAE40"/>
          </p15:clr>
        </p15:guide>
        <p15:guide id="4" orient="horz" pos="2448" userDrawn="1">
          <p15:clr>
            <a:srgbClr val="FBAE40"/>
          </p15:clr>
        </p15:guide>
        <p15:guide id="5" orient="horz" pos="2832">
          <p15:clr>
            <a:srgbClr val="FBAE40"/>
          </p15:clr>
        </p15:guide>
        <p15:guide id="6" orient="horz" pos="3198">
          <p15:clr>
            <a:srgbClr val="FBAE40"/>
          </p15:clr>
        </p15:guide>
        <p15:guide id="7" orient="horz" pos="3566">
          <p15:clr>
            <a:srgbClr val="FBAE40"/>
          </p15:clr>
        </p15:guide>
        <p15:guide id="8" orient="horz" pos="1461">
          <p15:clr>
            <a:srgbClr val="FBAE40"/>
          </p15:clr>
        </p15:guide>
        <p15:guide id="9" orient="horz" pos="1829">
          <p15:clr>
            <a:srgbClr val="FBAE40"/>
          </p15:clr>
        </p15:guide>
        <p15:guide id="10" orient="horz" pos="2194">
          <p15:clr>
            <a:srgbClr val="FBAE40"/>
          </p15:clr>
        </p15:guide>
        <p15:guide id="11" orient="horz" pos="2568" userDrawn="1">
          <p15:clr>
            <a:srgbClr val="FBAE40"/>
          </p15:clr>
        </p15:guide>
        <p15:guide id="12" orient="horz" pos="2932">
          <p15:clr>
            <a:srgbClr val="FBAE40"/>
          </p15:clr>
        </p15:guide>
        <p15:guide id="13" orient="horz" pos="3295">
          <p15:clr>
            <a:srgbClr val="FBAE40"/>
          </p15:clr>
        </p15:guide>
        <p15:guide id="14" orient="horz" pos="3662">
          <p15:clr>
            <a:srgbClr val="FBAE40"/>
          </p15:clr>
        </p15:guide>
        <p15:guide id="15" orient="horz" pos="384">
          <p15:clr>
            <a:srgbClr val="FBAE40"/>
          </p15:clr>
        </p15:guide>
        <p15:guide id="16" pos="782">
          <p15:clr>
            <a:srgbClr val="FBAE40"/>
          </p15:clr>
        </p15:guide>
        <p15:guide id="17" pos="888">
          <p15:clr>
            <a:srgbClr val="FBAE40"/>
          </p15:clr>
        </p15:guide>
        <p15:guide id="18" pos="1383">
          <p15:clr>
            <a:srgbClr val="FBAE40"/>
          </p15:clr>
        </p15:guide>
        <p15:guide id="19" pos="1488">
          <p15:clr>
            <a:srgbClr val="FBAE40"/>
          </p15:clr>
        </p15:guide>
        <p15:guide id="20" pos="2090">
          <p15:clr>
            <a:srgbClr val="FBAE40"/>
          </p15:clr>
        </p15:guide>
        <p15:guide id="21" pos="1985">
          <p15:clr>
            <a:srgbClr val="FBAE40"/>
          </p15:clr>
        </p15:guide>
        <p15:guide id="22" pos="2691">
          <p15:clr>
            <a:srgbClr val="FBAE40"/>
          </p15:clr>
        </p15:guide>
        <p15:guide id="23" pos="3291">
          <p15:clr>
            <a:srgbClr val="FBAE40"/>
          </p15:clr>
        </p15:guide>
        <p15:guide id="24" pos="2585">
          <p15:clr>
            <a:srgbClr val="FBAE40"/>
          </p15:clr>
        </p15:guide>
        <p15:guide id="25" pos="3185">
          <p15:clr>
            <a:srgbClr val="FBAE40"/>
          </p15:clr>
        </p15:guide>
        <p15:guide id="26" pos="3786">
          <p15:clr>
            <a:srgbClr val="FBAE40"/>
          </p15:clr>
        </p15:guide>
        <p15:guide id="27" pos="3893">
          <p15:clr>
            <a:srgbClr val="FBAE40"/>
          </p15:clr>
        </p15:guide>
        <p15:guide id="28" pos="4386">
          <p15:clr>
            <a:srgbClr val="FBAE40"/>
          </p15:clr>
        </p15:guide>
        <p15:guide id="29" pos="4493">
          <p15:clr>
            <a:srgbClr val="FBAE40"/>
          </p15:clr>
        </p15:guide>
        <p15:guide id="30" pos="4989">
          <p15:clr>
            <a:srgbClr val="FBAE40"/>
          </p15:clr>
        </p15:guide>
        <p15:guide id="31" pos="5093">
          <p15:clr>
            <a:srgbClr val="FBAE40"/>
          </p15:clr>
        </p15:guide>
        <p15:guide id="32" pos="5588">
          <p15:clr>
            <a:srgbClr val="FBAE40"/>
          </p15:clr>
        </p15:guide>
        <p15:guide id="33" pos="5696">
          <p15:clr>
            <a:srgbClr val="FBAE40"/>
          </p15:clr>
        </p15:guide>
        <p15:guide id="34" pos="6189">
          <p15:clr>
            <a:srgbClr val="FBAE40"/>
          </p15:clr>
        </p15:guide>
        <p15:guide id="35" pos="6296">
          <p15:clr>
            <a:srgbClr val="FBAE40"/>
          </p15:clr>
        </p15:guide>
        <p15:guide id="36" pos="6791">
          <p15:clr>
            <a:srgbClr val="FBAE40"/>
          </p15:clr>
        </p15:guide>
        <p15:guide id="37" pos="6897">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Questions">
    <p:bg>
      <p:bgPr>
        <a:solidFill>
          <a:schemeClr val="accent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4986CD65-93A8-4298-8708-6F89BAB1D07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05600" y="1371600"/>
            <a:ext cx="5486400" cy="5486400"/>
          </a:xfrm>
          <a:prstGeom prst="rect">
            <a:avLst/>
          </a:prstGeom>
        </p:spPr>
      </p:pic>
      <p:sp>
        <p:nvSpPr>
          <p:cNvPr id="3" name="Text Placeholder 9">
            <a:extLst>
              <a:ext uri="{FF2B5EF4-FFF2-40B4-BE49-F238E27FC236}">
                <a16:creationId xmlns:a16="http://schemas.microsoft.com/office/drawing/2014/main" id="{CA42FC79-ADF7-2F8E-D9E3-A15A6473A4B2}"/>
              </a:ext>
            </a:extLst>
          </p:cNvPr>
          <p:cNvSpPr txBox="1">
            <a:spLocks/>
          </p:cNvSpPr>
          <p:nvPr userDrawn="1"/>
        </p:nvSpPr>
        <p:spPr>
          <a:xfrm>
            <a:off x="482432" y="2636677"/>
            <a:ext cx="10622447" cy="761058"/>
          </a:xfrm>
          <a:prstGeom prst="rect">
            <a:avLst/>
          </a:prstGeom>
        </p:spPr>
        <p:txBody>
          <a:bodyPr lIns="0" anchor="ct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7200" dirty="0">
                <a:solidFill>
                  <a:schemeClr val="bg1"/>
                </a:solidFill>
                <a:latin typeface="+mj-lt"/>
              </a:rPr>
              <a:t>Questions?</a:t>
            </a:r>
            <a:endParaRPr kumimoji="0" lang="en-US" sz="7200" u="none" strike="noStrike" kern="1200" cap="none" spc="0" normalizeH="0" baseline="0" noProof="0" dirty="0">
              <a:ln>
                <a:noFill/>
              </a:ln>
              <a:solidFill>
                <a:schemeClr val="bg1"/>
              </a:solidFill>
              <a:effectLst/>
              <a:uLnTx/>
              <a:uFillTx/>
              <a:latin typeface="+mj-lt"/>
              <a:cs typeface="Arial" panose="020B0604020202020204" pitchFamily="34" charset="0"/>
            </a:endParaRPr>
          </a:p>
        </p:txBody>
      </p:sp>
      <p:pic>
        <p:nvPicPr>
          <p:cNvPr id="4" name="JL Logo">
            <a:extLst>
              <a:ext uri="{FF2B5EF4-FFF2-40B4-BE49-F238E27FC236}">
                <a16:creationId xmlns:a16="http://schemas.microsoft.com/office/drawing/2014/main" id="{7E1E9B3B-5F5A-C0B9-52BF-E4D701FE93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43828" y="6229002"/>
            <a:ext cx="2463760" cy="314642"/>
          </a:xfrm>
          <a:prstGeom prst="rect">
            <a:avLst/>
          </a:prstGeom>
        </p:spPr>
      </p:pic>
    </p:spTree>
    <p:extLst>
      <p:ext uri="{BB962C8B-B14F-4D97-AF65-F5344CB8AC3E}">
        <p14:creationId xmlns:p14="http://schemas.microsoft.com/office/powerpoint/2010/main" val="154651512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hank you-Amethyst">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39BDA6D-536E-4922-906F-04407F69D20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0" y="0"/>
            <a:ext cx="5486400" cy="5486400"/>
          </a:xfrm>
          <a:prstGeom prst="rect">
            <a:avLst/>
          </a:prstGeom>
        </p:spPr>
      </p:pic>
      <p:sp>
        <p:nvSpPr>
          <p:cNvPr id="3" name="Text Placeholder 9">
            <a:extLst>
              <a:ext uri="{FF2B5EF4-FFF2-40B4-BE49-F238E27FC236}">
                <a16:creationId xmlns:a16="http://schemas.microsoft.com/office/drawing/2014/main" id="{912A8B9B-0C33-6953-FD72-8DCE59155C11}"/>
              </a:ext>
            </a:extLst>
          </p:cNvPr>
          <p:cNvSpPr txBox="1">
            <a:spLocks/>
          </p:cNvSpPr>
          <p:nvPr userDrawn="1"/>
        </p:nvSpPr>
        <p:spPr>
          <a:xfrm>
            <a:off x="1159770" y="2636677"/>
            <a:ext cx="9945109" cy="761058"/>
          </a:xfrm>
          <a:prstGeom prst="rect">
            <a:avLst/>
          </a:prstGeom>
        </p:spPr>
        <p:txBody>
          <a:bodyPr lIns="0" anchor="ct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7200" dirty="0">
                <a:solidFill>
                  <a:schemeClr val="accent1"/>
                </a:solidFill>
                <a:latin typeface="+mj-lt"/>
              </a:rPr>
              <a:t>Thank you.</a:t>
            </a:r>
            <a:endParaRPr kumimoji="0" lang="en-US" sz="7200" u="none" strike="noStrike" kern="1200" cap="none" spc="0" normalizeH="0" baseline="0" noProof="0" dirty="0">
              <a:ln>
                <a:noFill/>
              </a:ln>
              <a:solidFill>
                <a:schemeClr val="accent1"/>
              </a:solidFill>
              <a:effectLst/>
              <a:uLnTx/>
              <a:uFillTx/>
              <a:latin typeface="+mj-lt"/>
              <a:cs typeface="Arial" panose="020B0604020202020204" pitchFamily="34" charset="0"/>
            </a:endParaRPr>
          </a:p>
        </p:txBody>
      </p:sp>
      <p:pic>
        <p:nvPicPr>
          <p:cNvPr id="4" name="JL Logo">
            <a:extLst>
              <a:ext uri="{FF2B5EF4-FFF2-40B4-BE49-F238E27FC236}">
                <a16:creationId xmlns:a16="http://schemas.microsoft.com/office/drawing/2014/main" id="{BF171D52-543E-B05C-C9A0-7E56D0D25AD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413166" y="6280373"/>
            <a:ext cx="2463761" cy="314642"/>
          </a:xfrm>
          <a:prstGeom prst="rect">
            <a:avLst/>
          </a:prstGeom>
        </p:spPr>
      </p:pic>
    </p:spTree>
    <p:extLst>
      <p:ext uri="{BB962C8B-B14F-4D97-AF65-F5344CB8AC3E}">
        <p14:creationId xmlns:p14="http://schemas.microsoft.com/office/powerpoint/2010/main" val="108159671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hank you - Cor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39BDA6D-536E-4922-906F-04407F69D20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0" y="0"/>
            <a:ext cx="5486400" cy="5486400"/>
          </a:xfrm>
          <a:prstGeom prst="rect">
            <a:avLst/>
          </a:prstGeom>
        </p:spPr>
      </p:pic>
      <p:sp>
        <p:nvSpPr>
          <p:cNvPr id="3" name="Text Placeholder 9">
            <a:extLst>
              <a:ext uri="{FF2B5EF4-FFF2-40B4-BE49-F238E27FC236}">
                <a16:creationId xmlns:a16="http://schemas.microsoft.com/office/drawing/2014/main" id="{912A8B9B-0C33-6953-FD72-8DCE59155C11}"/>
              </a:ext>
            </a:extLst>
          </p:cNvPr>
          <p:cNvSpPr txBox="1">
            <a:spLocks/>
          </p:cNvSpPr>
          <p:nvPr userDrawn="1"/>
        </p:nvSpPr>
        <p:spPr>
          <a:xfrm>
            <a:off x="1159770" y="2636677"/>
            <a:ext cx="9945109" cy="761058"/>
          </a:xfrm>
          <a:prstGeom prst="rect">
            <a:avLst/>
          </a:prstGeom>
        </p:spPr>
        <p:txBody>
          <a:bodyPr lIns="0" anchor="ct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115888"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2pPr>
            <a:lvl3pPr marL="460375"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3pPr>
            <a:lvl4pPr marL="798513" indent="-114300"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4pPr>
            <a:lvl5pPr marL="1141413" indent="-115888" algn="l" defTabSz="914400" rtl="0" eaLnBrk="1" latinLnBrk="0" hangingPunct="1">
              <a:lnSpc>
                <a:spcPct val="90000"/>
              </a:lnSpc>
              <a:spcBef>
                <a:spcPts val="1000"/>
              </a:spcBef>
              <a:buSzPct val="100000"/>
              <a:buFont typeface="Visuelt Light" panose="020B03030402020401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7200" dirty="0">
                <a:solidFill>
                  <a:schemeClr val="bg2"/>
                </a:solidFill>
                <a:latin typeface="+mj-lt"/>
              </a:rPr>
              <a:t>Thank you.</a:t>
            </a:r>
            <a:endParaRPr kumimoji="0" lang="en-US" sz="7200" u="none" strike="noStrike" kern="1200" cap="none" spc="0" normalizeH="0" baseline="0" noProof="0" dirty="0">
              <a:ln>
                <a:noFill/>
              </a:ln>
              <a:solidFill>
                <a:schemeClr val="bg2"/>
              </a:solidFill>
              <a:effectLst/>
              <a:uLnTx/>
              <a:uFillTx/>
              <a:latin typeface="+mj-lt"/>
              <a:cs typeface="Arial" panose="020B0604020202020204" pitchFamily="34" charset="0"/>
            </a:endParaRPr>
          </a:p>
        </p:txBody>
      </p:sp>
      <p:pic>
        <p:nvPicPr>
          <p:cNvPr id="4" name="JL Logo">
            <a:extLst>
              <a:ext uri="{FF2B5EF4-FFF2-40B4-BE49-F238E27FC236}">
                <a16:creationId xmlns:a16="http://schemas.microsoft.com/office/drawing/2014/main" id="{A4D2E8D3-D9B8-90C6-ED46-B031F27255B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413166" y="6280373"/>
            <a:ext cx="2463761" cy="314642"/>
          </a:xfrm>
          <a:prstGeom prst="rect">
            <a:avLst/>
          </a:prstGeom>
        </p:spPr>
      </p:pic>
    </p:spTree>
    <p:extLst>
      <p:ext uri="{BB962C8B-B14F-4D97-AF65-F5344CB8AC3E}">
        <p14:creationId xmlns:p14="http://schemas.microsoft.com/office/powerpoint/2010/main" val="2457955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Texture Dark w/ Amethys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463821" y="2408238"/>
            <a:ext cx="4756876" cy="2118042"/>
          </a:xfrm>
        </p:spPr>
        <p:txBody>
          <a:bodyPr anchor="t" anchorCtr="0">
            <a:noAutofit/>
          </a:bodyPr>
          <a:lstStyle>
            <a:lvl1pPr algn="l">
              <a:lnSpc>
                <a:spcPct val="90000"/>
              </a:lnSpc>
              <a:defRPr sz="5600">
                <a:solidFill>
                  <a:schemeClr val="accent3"/>
                </a:solidFill>
                <a:latin typeface="Baskerville Old Face" panose="02020602080505020303" pitchFamily="18" charset="0"/>
              </a:defRPr>
            </a:lvl1pPr>
          </a:lstStyle>
          <a:p>
            <a:r>
              <a:rPr lang="en-US" dirty="0"/>
              <a:t>Click to </a:t>
            </a:r>
            <a:br>
              <a:rPr lang="en-US" dirty="0"/>
            </a:br>
            <a:r>
              <a:rPr lang="en-US" dirty="0"/>
              <a:t>Edit Master Subtitle Style</a:t>
            </a:r>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hasCustomPrompt="1"/>
          </p:nvPr>
        </p:nvSpPr>
        <p:spPr>
          <a:xfrm>
            <a:off x="463820" y="779370"/>
            <a:ext cx="4756877" cy="1655762"/>
          </a:xfrm>
        </p:spPr>
        <p:txBody>
          <a:bodyPr anchor="b" anchorCtr="0">
            <a:noAutofit/>
          </a:bodyPr>
          <a:lstStyle>
            <a:lvl1pPr marL="0" indent="0" algn="l">
              <a:lnSpc>
                <a:spcPct val="90000"/>
              </a:lnSpc>
              <a:buNone/>
              <a:defRPr sz="5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t>
            </a:r>
            <a:br>
              <a:rPr lang="en-US" dirty="0"/>
            </a:br>
            <a:r>
              <a:rPr lang="en-US" dirty="0"/>
              <a:t>Edit Master </a:t>
            </a:r>
            <a:br>
              <a:rPr lang="en-US" dirty="0"/>
            </a:br>
            <a:r>
              <a:rPr lang="en-US" dirty="0"/>
              <a:t>Title Style</a:t>
            </a:r>
          </a:p>
        </p:txBody>
      </p:sp>
      <p:sp>
        <p:nvSpPr>
          <p:cNvPr id="11" name="Presentation info">
            <a:extLst>
              <a:ext uri="{FF2B5EF4-FFF2-40B4-BE49-F238E27FC236}">
                <a16:creationId xmlns:a16="http://schemas.microsoft.com/office/drawing/2014/main" id="{967C343B-7E3F-488A-8B3A-B01F33C7F09E}"/>
              </a:ext>
            </a:extLst>
          </p:cNvPr>
          <p:cNvSpPr>
            <a:spLocks noGrp="1"/>
          </p:cNvSpPr>
          <p:nvPr>
            <p:ph type="body" sz="quarter" idx="10" hasCustomPrompt="1"/>
          </p:nvPr>
        </p:nvSpPr>
        <p:spPr>
          <a:xfrm>
            <a:off x="471439" y="4064000"/>
            <a:ext cx="4756875" cy="1665868"/>
          </a:xfrm>
        </p:spPr>
        <p:txBody>
          <a:bodyPr>
            <a:noAutofit/>
          </a:bodyPr>
          <a:lstStyle>
            <a:lvl1pPr>
              <a:lnSpc>
                <a:spcPct val="90000"/>
              </a:lnSpc>
              <a:spcBef>
                <a:spcPts val="500"/>
              </a:spcBef>
              <a:defRPr sz="1800">
                <a:solidFill>
                  <a:schemeClr val="bg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pic>
        <p:nvPicPr>
          <p:cNvPr id="14" name="Graphic 13">
            <a:extLst>
              <a:ext uri="{FF2B5EF4-FFF2-40B4-BE49-F238E27FC236}">
                <a16:creationId xmlns:a16="http://schemas.microsoft.com/office/drawing/2014/main" id="{FB35F10E-5A3D-4AAA-B1B6-7F212C33D47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220697" y="1252728"/>
            <a:ext cx="6968255" cy="4352544"/>
          </a:xfrm>
          <a:prstGeom prst="rect">
            <a:avLst/>
          </a:prstGeom>
        </p:spPr>
      </p:pic>
      <p:sp>
        <p:nvSpPr>
          <p:cNvPr id="4" name="Rectangle 3">
            <a:extLst>
              <a:ext uri="{FF2B5EF4-FFF2-40B4-BE49-F238E27FC236}">
                <a16:creationId xmlns:a16="http://schemas.microsoft.com/office/drawing/2014/main" id="{3AD0F45A-9AD0-3DE9-A1BD-5734F6F4FB51}"/>
              </a:ext>
            </a:extLst>
          </p:cNvPr>
          <p:cNvSpPr/>
          <p:nvPr userDrawn="1"/>
        </p:nvSpPr>
        <p:spPr>
          <a:xfrm>
            <a:off x="457200" y="6531432"/>
            <a:ext cx="1527662" cy="123111"/>
          </a:xfrm>
          <a:prstGeom prst="rect">
            <a:avLst/>
          </a:prstGeom>
        </p:spPr>
        <p:txBody>
          <a:bodyPr wrap="none" lIns="0" tIns="0" rIns="0" bIns="0">
            <a:spAutoFit/>
          </a:bodyPr>
          <a:lstStyle/>
          <a:p>
            <a:r>
              <a:rPr lang="en-US" sz="800" dirty="0">
                <a:solidFill>
                  <a:schemeClr val="bg1"/>
                </a:solidFill>
              </a:rPr>
              <a:t>© 2024-2025 Jackson Lewis P.C.</a:t>
            </a:r>
          </a:p>
        </p:txBody>
      </p:sp>
      <p:pic>
        <p:nvPicPr>
          <p:cNvPr id="5" name="JL Logo">
            <a:extLst>
              <a:ext uri="{FF2B5EF4-FFF2-40B4-BE49-F238E27FC236}">
                <a16:creationId xmlns:a16="http://schemas.microsoft.com/office/drawing/2014/main" id="{C1AD0C37-1CF1-4499-02AB-2212CF0D2B6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532" y="6180290"/>
            <a:ext cx="1773936" cy="226546"/>
          </a:xfrm>
          <a:prstGeom prst="rect">
            <a:avLst/>
          </a:prstGeom>
        </p:spPr>
      </p:pic>
    </p:spTree>
    <p:extLst>
      <p:ext uri="{BB962C8B-B14F-4D97-AF65-F5344CB8AC3E}">
        <p14:creationId xmlns:p14="http://schemas.microsoft.com/office/powerpoint/2010/main" val="605544172"/>
      </p:ext>
    </p:extLst>
  </p:cSld>
  <p:clrMapOvr>
    <a:masterClrMapping/>
  </p:clrMapOvr>
  <p:extLst>
    <p:ext uri="{DCECCB84-F9BA-43D5-87BE-67443E8EF086}">
      <p15:sldGuideLst xmlns:p15="http://schemas.microsoft.com/office/powerpoint/2012/main">
        <p15:guide id="2" pos="2760" userDrawn="1">
          <p15:clr>
            <a:srgbClr val="FBAE40"/>
          </p15:clr>
        </p15:guide>
        <p15:guide id="3" orient="horz" pos="2376"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JL Academy_Title_Blank Amethyst">
    <p:spTree>
      <p:nvGrpSpPr>
        <p:cNvPr id="1" name=""/>
        <p:cNvGrpSpPr/>
        <p:nvPr/>
      </p:nvGrpSpPr>
      <p:grpSpPr>
        <a:xfrm>
          <a:off x="0" y="0"/>
          <a:ext cx="0" cy="0"/>
          <a:chOff x="0" y="0"/>
          <a:chExt cx="0" cy="0"/>
        </a:xfrm>
      </p:grpSpPr>
      <p:pic>
        <p:nvPicPr>
          <p:cNvPr id="4" name="Picture 3" descr="A purple and black background&#10;&#10;Description automatically generated">
            <a:extLst>
              <a:ext uri="{FF2B5EF4-FFF2-40B4-BE49-F238E27FC236}">
                <a16:creationId xmlns:a16="http://schemas.microsoft.com/office/drawing/2014/main" id="{4480EE9D-45BA-9272-DBE0-5DC7F966DA9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6A1F55CA-7288-6D68-16A0-34FDDACB2991}"/>
              </a:ext>
            </a:extLst>
          </p:cNvPr>
          <p:cNvSpPr/>
          <p:nvPr userDrawn="1"/>
        </p:nvSpPr>
        <p:spPr>
          <a:xfrm>
            <a:off x="659692" y="6447754"/>
            <a:ext cx="1527662" cy="123111"/>
          </a:xfrm>
          <a:prstGeom prst="rect">
            <a:avLst/>
          </a:prstGeom>
        </p:spPr>
        <p:txBody>
          <a:bodyPr wrap="none" lIns="0" tIns="0" rIns="0" bIns="0">
            <a:spAutoFit/>
          </a:bodyPr>
          <a:lstStyle/>
          <a:p>
            <a:r>
              <a:rPr lang="en-US" sz="800" dirty="0">
                <a:solidFill>
                  <a:schemeClr val="bg1"/>
                </a:solidFill>
                <a:latin typeface="+mn-lt"/>
              </a:rPr>
              <a:t>© 2024-2025 Jackson Lewis P.C.</a:t>
            </a:r>
          </a:p>
        </p:txBody>
      </p:sp>
      <p:pic>
        <p:nvPicPr>
          <p:cNvPr id="9" name="Picture 8" descr="A white text on a black background&#10;&#10;Description automatically generated">
            <a:extLst>
              <a:ext uri="{FF2B5EF4-FFF2-40B4-BE49-F238E27FC236}">
                <a16:creationId xmlns:a16="http://schemas.microsoft.com/office/drawing/2014/main" id="{7CCF3E07-F20C-B63A-BB71-2E35BAC0C4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9351" y="379950"/>
            <a:ext cx="2533633" cy="492249"/>
          </a:xfrm>
          <a:prstGeom prst="rect">
            <a:avLst/>
          </a:prstGeom>
        </p:spPr>
      </p:pic>
      <p:sp>
        <p:nvSpPr>
          <p:cNvPr id="11" name="Text Placeholder 4">
            <a:extLst>
              <a:ext uri="{FF2B5EF4-FFF2-40B4-BE49-F238E27FC236}">
                <a16:creationId xmlns:a16="http://schemas.microsoft.com/office/drawing/2014/main" id="{2C16A174-35B2-E307-2450-D43E2C5A49A0}"/>
              </a:ext>
            </a:extLst>
          </p:cNvPr>
          <p:cNvSpPr>
            <a:spLocks noGrp="1"/>
          </p:cNvSpPr>
          <p:nvPr>
            <p:ph type="body" sz="quarter" idx="10" hasCustomPrompt="1"/>
          </p:nvPr>
        </p:nvSpPr>
        <p:spPr>
          <a:xfrm>
            <a:off x="652071" y="839788"/>
            <a:ext cx="3929867" cy="471487"/>
          </a:xfrm>
          <a:noFill/>
          <a:ln>
            <a:noFill/>
          </a:ln>
        </p:spPr>
        <p:txBody>
          <a:bodyPr/>
          <a:lstStyle>
            <a:lvl1pPr>
              <a:defRPr sz="2400" b="0">
                <a:solidFill>
                  <a:schemeClr val="bg1"/>
                </a:solidFill>
              </a:defRPr>
            </a:lvl1pPr>
          </a:lstStyle>
          <a:p>
            <a:pPr lvl="0"/>
            <a:r>
              <a:rPr lang="en-US" dirty="0"/>
              <a:t>Insert Text Here</a:t>
            </a:r>
          </a:p>
        </p:txBody>
      </p:sp>
      <p:sp>
        <p:nvSpPr>
          <p:cNvPr id="12" name="Title 1">
            <a:extLst>
              <a:ext uri="{FF2B5EF4-FFF2-40B4-BE49-F238E27FC236}">
                <a16:creationId xmlns:a16="http://schemas.microsoft.com/office/drawing/2014/main" id="{458FF3D6-012E-3641-D283-AE82BB18C5B7}"/>
              </a:ext>
            </a:extLst>
          </p:cNvPr>
          <p:cNvSpPr>
            <a:spLocks noGrp="1"/>
          </p:cNvSpPr>
          <p:nvPr>
            <p:ph type="ctrTitle" hasCustomPrompt="1"/>
          </p:nvPr>
        </p:nvSpPr>
        <p:spPr>
          <a:xfrm>
            <a:off x="652072" y="3405153"/>
            <a:ext cx="6201335" cy="2118042"/>
          </a:xfrm>
        </p:spPr>
        <p:txBody>
          <a:bodyPr anchor="t" anchorCtr="0">
            <a:noAutofit/>
          </a:bodyPr>
          <a:lstStyle>
            <a:lvl1pPr algn="l">
              <a:lnSpc>
                <a:spcPct val="90000"/>
              </a:lnSpc>
              <a:defRPr sz="5600">
                <a:solidFill>
                  <a:schemeClr val="accent3"/>
                </a:solidFill>
                <a:latin typeface="Baskerville Old Face" panose="02020602080505020303" pitchFamily="18" charset="0"/>
              </a:defRPr>
            </a:lvl1pPr>
          </a:lstStyle>
          <a:p>
            <a:r>
              <a:rPr lang="en-US" dirty="0"/>
              <a:t>Click to Edit Master Subtitle Style</a:t>
            </a:r>
          </a:p>
        </p:txBody>
      </p:sp>
      <p:sp>
        <p:nvSpPr>
          <p:cNvPr id="13" name="Subtitle 2">
            <a:extLst>
              <a:ext uri="{FF2B5EF4-FFF2-40B4-BE49-F238E27FC236}">
                <a16:creationId xmlns:a16="http://schemas.microsoft.com/office/drawing/2014/main" id="{77E74FEA-04CB-0C80-3550-A12CB83958BC}"/>
              </a:ext>
            </a:extLst>
          </p:cNvPr>
          <p:cNvSpPr>
            <a:spLocks noGrp="1"/>
          </p:cNvSpPr>
          <p:nvPr>
            <p:ph type="subTitle" idx="1" hasCustomPrompt="1"/>
          </p:nvPr>
        </p:nvSpPr>
        <p:spPr>
          <a:xfrm>
            <a:off x="652072" y="1760111"/>
            <a:ext cx="6201335" cy="1655762"/>
          </a:xfrm>
        </p:spPr>
        <p:txBody>
          <a:bodyPr anchor="b" anchorCtr="0">
            <a:noAutofit/>
          </a:bodyPr>
          <a:lstStyle>
            <a:lvl1pPr marL="0" indent="0" algn="l">
              <a:lnSpc>
                <a:spcPct val="90000"/>
              </a:lnSpc>
              <a:buNone/>
              <a:defRPr sz="5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Title Style</a:t>
            </a:r>
          </a:p>
        </p:txBody>
      </p:sp>
      <p:sp>
        <p:nvSpPr>
          <p:cNvPr id="14" name="Presentation info">
            <a:extLst>
              <a:ext uri="{FF2B5EF4-FFF2-40B4-BE49-F238E27FC236}">
                <a16:creationId xmlns:a16="http://schemas.microsoft.com/office/drawing/2014/main" id="{EF17ABD6-F658-7B95-8903-6C123BA9B661}"/>
              </a:ext>
            </a:extLst>
          </p:cNvPr>
          <p:cNvSpPr>
            <a:spLocks noGrp="1"/>
          </p:cNvSpPr>
          <p:nvPr>
            <p:ph type="body" sz="quarter" idx="11" hasCustomPrompt="1"/>
          </p:nvPr>
        </p:nvSpPr>
        <p:spPr>
          <a:xfrm>
            <a:off x="659692" y="4687044"/>
            <a:ext cx="4230446" cy="1722120"/>
          </a:xfrm>
        </p:spPr>
        <p:txBody>
          <a:bodyPr/>
          <a:lstStyle>
            <a:lvl1pPr>
              <a:lnSpc>
                <a:spcPct val="150000"/>
              </a:lnSpc>
              <a:spcBef>
                <a:spcPts val="500"/>
              </a:spcBef>
              <a:defRPr>
                <a:solidFill>
                  <a:schemeClr val="bg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Phone Number | Email</a:t>
            </a:r>
          </a:p>
        </p:txBody>
      </p:sp>
    </p:spTree>
    <p:extLst>
      <p:ext uri="{BB962C8B-B14F-4D97-AF65-F5344CB8AC3E}">
        <p14:creationId xmlns:p14="http://schemas.microsoft.com/office/powerpoint/2010/main" val="988824437"/>
      </p:ext>
    </p:extLst>
  </p:cSld>
  <p:clrMapOvr>
    <a:masterClrMapping/>
  </p:clrMapOvr>
  <p:extLst>
    <p:ext uri="{DCECCB84-F9BA-43D5-87BE-67443E8EF086}">
      <p15:sldGuideLst xmlns:p15="http://schemas.microsoft.com/office/powerpoint/2012/main">
        <p15:guide id="1" orient="horz" pos="2160">
          <p15:clr>
            <a:srgbClr val="FBAE40"/>
          </p15:clr>
        </p15:guide>
        <p15:guide id="2" pos="912">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JL Academy_Title_Blank Coral">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80EE9D-45BA-9272-DBE0-5DC7F966DA9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6A1F55CA-7288-6D68-16A0-34FDDACB2991}"/>
              </a:ext>
            </a:extLst>
          </p:cNvPr>
          <p:cNvSpPr/>
          <p:nvPr userDrawn="1"/>
        </p:nvSpPr>
        <p:spPr>
          <a:xfrm>
            <a:off x="659692" y="6447754"/>
            <a:ext cx="1527662" cy="123111"/>
          </a:xfrm>
          <a:prstGeom prst="rect">
            <a:avLst/>
          </a:prstGeom>
        </p:spPr>
        <p:txBody>
          <a:bodyPr wrap="none" lIns="0" tIns="0" rIns="0" bIns="0">
            <a:spAutoFit/>
          </a:bodyPr>
          <a:lstStyle/>
          <a:p>
            <a:r>
              <a:rPr lang="en-US" sz="800" dirty="0">
                <a:solidFill>
                  <a:schemeClr val="bg1"/>
                </a:solidFill>
                <a:latin typeface="+mn-lt"/>
              </a:rPr>
              <a:t>© 2024-2025 Jackson Lewis P.C.</a:t>
            </a:r>
          </a:p>
        </p:txBody>
      </p:sp>
      <p:sp>
        <p:nvSpPr>
          <p:cNvPr id="11" name="Text Placeholder 4">
            <a:extLst>
              <a:ext uri="{FF2B5EF4-FFF2-40B4-BE49-F238E27FC236}">
                <a16:creationId xmlns:a16="http://schemas.microsoft.com/office/drawing/2014/main" id="{2C16A174-35B2-E307-2450-D43E2C5A49A0}"/>
              </a:ext>
            </a:extLst>
          </p:cNvPr>
          <p:cNvSpPr>
            <a:spLocks noGrp="1"/>
          </p:cNvSpPr>
          <p:nvPr>
            <p:ph type="body" sz="quarter" idx="10" hasCustomPrompt="1"/>
          </p:nvPr>
        </p:nvSpPr>
        <p:spPr>
          <a:xfrm>
            <a:off x="652071" y="839788"/>
            <a:ext cx="2926015" cy="471487"/>
          </a:xfrm>
          <a:noFill/>
          <a:ln>
            <a:noFill/>
          </a:ln>
        </p:spPr>
        <p:txBody>
          <a:bodyPr/>
          <a:lstStyle>
            <a:lvl1pPr>
              <a:defRPr sz="2400" b="0">
                <a:solidFill>
                  <a:schemeClr val="bg1"/>
                </a:solidFill>
              </a:defRPr>
            </a:lvl1pPr>
          </a:lstStyle>
          <a:p>
            <a:pPr lvl="0"/>
            <a:r>
              <a:rPr lang="en-US" dirty="0"/>
              <a:t>Insert Text Here</a:t>
            </a:r>
          </a:p>
        </p:txBody>
      </p:sp>
      <p:sp>
        <p:nvSpPr>
          <p:cNvPr id="12" name="Title 1">
            <a:extLst>
              <a:ext uri="{FF2B5EF4-FFF2-40B4-BE49-F238E27FC236}">
                <a16:creationId xmlns:a16="http://schemas.microsoft.com/office/drawing/2014/main" id="{458FF3D6-012E-3641-D283-AE82BB18C5B7}"/>
              </a:ext>
            </a:extLst>
          </p:cNvPr>
          <p:cNvSpPr>
            <a:spLocks noGrp="1"/>
          </p:cNvSpPr>
          <p:nvPr>
            <p:ph type="ctrTitle" hasCustomPrompt="1"/>
          </p:nvPr>
        </p:nvSpPr>
        <p:spPr>
          <a:xfrm>
            <a:off x="652072" y="3405153"/>
            <a:ext cx="6201335" cy="2118042"/>
          </a:xfrm>
        </p:spPr>
        <p:txBody>
          <a:bodyPr anchor="t" anchorCtr="0">
            <a:noAutofit/>
          </a:bodyPr>
          <a:lstStyle>
            <a:lvl1pPr algn="l">
              <a:lnSpc>
                <a:spcPct val="90000"/>
              </a:lnSpc>
              <a:defRPr sz="5600">
                <a:solidFill>
                  <a:srgbClr val="FF0000"/>
                </a:solidFill>
                <a:latin typeface="Baskerville Old Face" panose="02020602080505020303" pitchFamily="18" charset="0"/>
              </a:defRPr>
            </a:lvl1pPr>
          </a:lstStyle>
          <a:p>
            <a:r>
              <a:rPr lang="en-US" dirty="0"/>
              <a:t>Click to Edit Master Subtitle Style</a:t>
            </a:r>
          </a:p>
        </p:txBody>
      </p:sp>
      <p:sp>
        <p:nvSpPr>
          <p:cNvPr id="13" name="Subtitle 2">
            <a:extLst>
              <a:ext uri="{FF2B5EF4-FFF2-40B4-BE49-F238E27FC236}">
                <a16:creationId xmlns:a16="http://schemas.microsoft.com/office/drawing/2014/main" id="{77E74FEA-04CB-0C80-3550-A12CB83958BC}"/>
              </a:ext>
            </a:extLst>
          </p:cNvPr>
          <p:cNvSpPr>
            <a:spLocks noGrp="1"/>
          </p:cNvSpPr>
          <p:nvPr>
            <p:ph type="subTitle" idx="1" hasCustomPrompt="1"/>
          </p:nvPr>
        </p:nvSpPr>
        <p:spPr>
          <a:xfrm>
            <a:off x="652072" y="1760111"/>
            <a:ext cx="6201335" cy="1655762"/>
          </a:xfrm>
        </p:spPr>
        <p:txBody>
          <a:bodyPr anchor="b" anchorCtr="0">
            <a:noAutofit/>
          </a:bodyPr>
          <a:lstStyle>
            <a:lvl1pPr marL="0" indent="0" algn="l">
              <a:lnSpc>
                <a:spcPct val="90000"/>
              </a:lnSpc>
              <a:buNone/>
              <a:defRPr sz="5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Title Style</a:t>
            </a:r>
          </a:p>
        </p:txBody>
      </p:sp>
      <p:sp>
        <p:nvSpPr>
          <p:cNvPr id="14" name="Presentation info">
            <a:extLst>
              <a:ext uri="{FF2B5EF4-FFF2-40B4-BE49-F238E27FC236}">
                <a16:creationId xmlns:a16="http://schemas.microsoft.com/office/drawing/2014/main" id="{EF17ABD6-F658-7B95-8903-6C123BA9B661}"/>
              </a:ext>
            </a:extLst>
          </p:cNvPr>
          <p:cNvSpPr>
            <a:spLocks noGrp="1"/>
          </p:cNvSpPr>
          <p:nvPr>
            <p:ph type="body" sz="quarter" idx="11" hasCustomPrompt="1"/>
          </p:nvPr>
        </p:nvSpPr>
        <p:spPr>
          <a:xfrm>
            <a:off x="659692" y="4687044"/>
            <a:ext cx="4230446" cy="1722120"/>
          </a:xfrm>
        </p:spPr>
        <p:txBody>
          <a:bodyPr/>
          <a:lstStyle>
            <a:lvl1pPr>
              <a:lnSpc>
                <a:spcPct val="150000"/>
              </a:lnSpc>
              <a:spcBef>
                <a:spcPts val="500"/>
              </a:spcBef>
              <a:defRPr>
                <a:solidFill>
                  <a:schemeClr val="bg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Phone Number | Email</a:t>
            </a:r>
          </a:p>
        </p:txBody>
      </p:sp>
    </p:spTree>
    <p:extLst>
      <p:ext uri="{BB962C8B-B14F-4D97-AF65-F5344CB8AC3E}">
        <p14:creationId xmlns:p14="http://schemas.microsoft.com/office/powerpoint/2010/main" val="45310631"/>
      </p:ext>
    </p:extLst>
  </p:cSld>
  <p:clrMapOvr>
    <a:masterClrMapping/>
  </p:clrMapOvr>
  <p:extLst>
    <p:ext uri="{DCECCB84-F9BA-43D5-87BE-67443E8EF086}">
      <p15:sldGuideLst xmlns:p15="http://schemas.microsoft.com/office/powerpoint/2012/main">
        <p15:guide id="1" orient="horz" pos="2160">
          <p15:clr>
            <a:srgbClr val="FBAE40"/>
          </p15:clr>
        </p15:guide>
        <p15:guide id="2" pos="912">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JL Academy_Title_Blank Garne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80EE9D-45BA-9272-DBE0-5DC7F966DA9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6A1F55CA-7288-6D68-16A0-34FDDACB2991}"/>
              </a:ext>
            </a:extLst>
          </p:cNvPr>
          <p:cNvSpPr/>
          <p:nvPr userDrawn="1"/>
        </p:nvSpPr>
        <p:spPr>
          <a:xfrm>
            <a:off x="659692" y="6447754"/>
            <a:ext cx="1527662" cy="123111"/>
          </a:xfrm>
          <a:prstGeom prst="rect">
            <a:avLst/>
          </a:prstGeom>
        </p:spPr>
        <p:txBody>
          <a:bodyPr wrap="none" lIns="0" tIns="0" rIns="0" bIns="0">
            <a:spAutoFit/>
          </a:bodyPr>
          <a:lstStyle/>
          <a:p>
            <a:r>
              <a:rPr lang="en-US" sz="800" dirty="0">
                <a:solidFill>
                  <a:schemeClr val="bg1"/>
                </a:solidFill>
                <a:latin typeface="+mn-lt"/>
              </a:rPr>
              <a:t>© 2024-2025 Jackson Lewis P.C.</a:t>
            </a:r>
          </a:p>
        </p:txBody>
      </p:sp>
      <p:sp>
        <p:nvSpPr>
          <p:cNvPr id="11" name="Text Placeholder 4">
            <a:extLst>
              <a:ext uri="{FF2B5EF4-FFF2-40B4-BE49-F238E27FC236}">
                <a16:creationId xmlns:a16="http://schemas.microsoft.com/office/drawing/2014/main" id="{2C16A174-35B2-E307-2450-D43E2C5A49A0}"/>
              </a:ext>
            </a:extLst>
          </p:cNvPr>
          <p:cNvSpPr>
            <a:spLocks noGrp="1"/>
          </p:cNvSpPr>
          <p:nvPr>
            <p:ph type="body" sz="quarter" idx="10" hasCustomPrompt="1"/>
          </p:nvPr>
        </p:nvSpPr>
        <p:spPr>
          <a:xfrm>
            <a:off x="652072" y="839788"/>
            <a:ext cx="2846502" cy="471487"/>
          </a:xfrm>
          <a:noFill/>
          <a:ln>
            <a:noFill/>
          </a:ln>
        </p:spPr>
        <p:txBody>
          <a:bodyPr/>
          <a:lstStyle>
            <a:lvl1pPr>
              <a:defRPr sz="2400" b="0">
                <a:solidFill>
                  <a:schemeClr val="bg1"/>
                </a:solidFill>
              </a:defRPr>
            </a:lvl1pPr>
          </a:lstStyle>
          <a:p>
            <a:pPr lvl="0"/>
            <a:r>
              <a:rPr lang="en-US" dirty="0"/>
              <a:t>Insert Text Here</a:t>
            </a:r>
          </a:p>
        </p:txBody>
      </p:sp>
      <p:sp>
        <p:nvSpPr>
          <p:cNvPr id="12" name="Title 1">
            <a:extLst>
              <a:ext uri="{FF2B5EF4-FFF2-40B4-BE49-F238E27FC236}">
                <a16:creationId xmlns:a16="http://schemas.microsoft.com/office/drawing/2014/main" id="{458FF3D6-012E-3641-D283-AE82BB18C5B7}"/>
              </a:ext>
            </a:extLst>
          </p:cNvPr>
          <p:cNvSpPr>
            <a:spLocks noGrp="1"/>
          </p:cNvSpPr>
          <p:nvPr>
            <p:ph type="ctrTitle" hasCustomPrompt="1"/>
          </p:nvPr>
        </p:nvSpPr>
        <p:spPr>
          <a:xfrm>
            <a:off x="652072" y="3405153"/>
            <a:ext cx="6201335" cy="2118042"/>
          </a:xfrm>
        </p:spPr>
        <p:txBody>
          <a:bodyPr anchor="t" anchorCtr="0">
            <a:noAutofit/>
          </a:bodyPr>
          <a:lstStyle>
            <a:lvl1pPr algn="l">
              <a:lnSpc>
                <a:spcPct val="90000"/>
              </a:lnSpc>
              <a:defRPr sz="5600">
                <a:solidFill>
                  <a:schemeClr val="tx2">
                    <a:lumMod val="20000"/>
                    <a:lumOff val="80000"/>
                  </a:schemeClr>
                </a:solidFill>
                <a:latin typeface="Baskerville Old Face" panose="02020602080505020303" pitchFamily="18" charset="0"/>
              </a:defRPr>
            </a:lvl1pPr>
          </a:lstStyle>
          <a:p>
            <a:r>
              <a:rPr lang="en-US" dirty="0"/>
              <a:t>Click to Edit Master Subtitle Style</a:t>
            </a:r>
          </a:p>
        </p:txBody>
      </p:sp>
      <p:sp>
        <p:nvSpPr>
          <p:cNvPr id="13" name="Subtitle 2">
            <a:extLst>
              <a:ext uri="{FF2B5EF4-FFF2-40B4-BE49-F238E27FC236}">
                <a16:creationId xmlns:a16="http://schemas.microsoft.com/office/drawing/2014/main" id="{77E74FEA-04CB-0C80-3550-A12CB83958BC}"/>
              </a:ext>
            </a:extLst>
          </p:cNvPr>
          <p:cNvSpPr>
            <a:spLocks noGrp="1"/>
          </p:cNvSpPr>
          <p:nvPr>
            <p:ph type="subTitle" idx="1" hasCustomPrompt="1"/>
          </p:nvPr>
        </p:nvSpPr>
        <p:spPr>
          <a:xfrm>
            <a:off x="652072" y="1760111"/>
            <a:ext cx="6201335" cy="1655762"/>
          </a:xfrm>
        </p:spPr>
        <p:txBody>
          <a:bodyPr anchor="b" anchorCtr="0">
            <a:noAutofit/>
          </a:bodyPr>
          <a:lstStyle>
            <a:lvl1pPr marL="0" indent="0" algn="l">
              <a:lnSpc>
                <a:spcPct val="90000"/>
              </a:lnSpc>
              <a:buNone/>
              <a:defRPr sz="5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Title Style</a:t>
            </a:r>
          </a:p>
        </p:txBody>
      </p:sp>
      <p:sp>
        <p:nvSpPr>
          <p:cNvPr id="14" name="Presentation info">
            <a:extLst>
              <a:ext uri="{FF2B5EF4-FFF2-40B4-BE49-F238E27FC236}">
                <a16:creationId xmlns:a16="http://schemas.microsoft.com/office/drawing/2014/main" id="{EF17ABD6-F658-7B95-8903-6C123BA9B661}"/>
              </a:ext>
            </a:extLst>
          </p:cNvPr>
          <p:cNvSpPr>
            <a:spLocks noGrp="1"/>
          </p:cNvSpPr>
          <p:nvPr>
            <p:ph type="body" sz="quarter" idx="11" hasCustomPrompt="1"/>
          </p:nvPr>
        </p:nvSpPr>
        <p:spPr>
          <a:xfrm>
            <a:off x="659692" y="4687044"/>
            <a:ext cx="4230446" cy="1722120"/>
          </a:xfrm>
        </p:spPr>
        <p:txBody>
          <a:bodyPr/>
          <a:lstStyle>
            <a:lvl1pPr>
              <a:lnSpc>
                <a:spcPct val="150000"/>
              </a:lnSpc>
              <a:spcBef>
                <a:spcPts val="500"/>
              </a:spcBef>
              <a:defRPr>
                <a:solidFill>
                  <a:schemeClr val="bg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Phone Number | Email</a:t>
            </a:r>
          </a:p>
        </p:txBody>
      </p:sp>
    </p:spTree>
    <p:extLst>
      <p:ext uri="{BB962C8B-B14F-4D97-AF65-F5344CB8AC3E}">
        <p14:creationId xmlns:p14="http://schemas.microsoft.com/office/powerpoint/2010/main" val="3224532024"/>
      </p:ext>
    </p:extLst>
  </p:cSld>
  <p:clrMapOvr>
    <a:masterClrMapping/>
  </p:clrMapOvr>
  <p:extLst>
    <p:ext uri="{DCECCB84-F9BA-43D5-87BE-67443E8EF086}">
      <p15:sldGuideLst xmlns:p15="http://schemas.microsoft.com/office/powerpoint/2012/main">
        <p15:guide id="1" orient="horz" pos="2160">
          <p15:clr>
            <a:srgbClr val="FBAE40"/>
          </p15:clr>
        </p15:guide>
        <p15:guide id="2" pos="912">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JL Academy_Title_Blank Ja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80EE9D-45BA-9272-DBE0-5DC7F966DA9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6A1F55CA-7288-6D68-16A0-34FDDACB2991}"/>
              </a:ext>
            </a:extLst>
          </p:cNvPr>
          <p:cNvSpPr/>
          <p:nvPr userDrawn="1"/>
        </p:nvSpPr>
        <p:spPr>
          <a:xfrm>
            <a:off x="659692" y="6447754"/>
            <a:ext cx="1527662" cy="123111"/>
          </a:xfrm>
          <a:prstGeom prst="rect">
            <a:avLst/>
          </a:prstGeom>
        </p:spPr>
        <p:txBody>
          <a:bodyPr wrap="none" lIns="0" tIns="0" rIns="0" bIns="0">
            <a:spAutoFit/>
          </a:bodyPr>
          <a:lstStyle/>
          <a:p>
            <a:r>
              <a:rPr lang="en-US" sz="800" dirty="0">
                <a:solidFill>
                  <a:schemeClr val="bg1"/>
                </a:solidFill>
                <a:latin typeface="+mn-lt"/>
              </a:rPr>
              <a:t>© 2024-2025 Jackson Lewis P.C.</a:t>
            </a:r>
          </a:p>
        </p:txBody>
      </p:sp>
      <p:sp>
        <p:nvSpPr>
          <p:cNvPr id="11" name="Text Placeholder 4">
            <a:extLst>
              <a:ext uri="{FF2B5EF4-FFF2-40B4-BE49-F238E27FC236}">
                <a16:creationId xmlns:a16="http://schemas.microsoft.com/office/drawing/2014/main" id="{2C16A174-35B2-E307-2450-D43E2C5A49A0}"/>
              </a:ext>
            </a:extLst>
          </p:cNvPr>
          <p:cNvSpPr>
            <a:spLocks noGrp="1"/>
          </p:cNvSpPr>
          <p:nvPr>
            <p:ph type="body" sz="quarter" idx="10" hasCustomPrompt="1"/>
          </p:nvPr>
        </p:nvSpPr>
        <p:spPr>
          <a:xfrm>
            <a:off x="652072" y="839788"/>
            <a:ext cx="2985650" cy="471487"/>
          </a:xfrm>
          <a:noFill/>
          <a:ln>
            <a:noFill/>
          </a:ln>
        </p:spPr>
        <p:txBody>
          <a:bodyPr/>
          <a:lstStyle>
            <a:lvl1pPr>
              <a:defRPr sz="2400" b="0">
                <a:solidFill>
                  <a:schemeClr val="bg1"/>
                </a:solidFill>
              </a:defRPr>
            </a:lvl1pPr>
          </a:lstStyle>
          <a:p>
            <a:pPr lvl="0"/>
            <a:r>
              <a:rPr lang="en-US" dirty="0"/>
              <a:t>Insert Text Here</a:t>
            </a:r>
          </a:p>
        </p:txBody>
      </p:sp>
      <p:sp>
        <p:nvSpPr>
          <p:cNvPr id="12" name="Title 1">
            <a:extLst>
              <a:ext uri="{FF2B5EF4-FFF2-40B4-BE49-F238E27FC236}">
                <a16:creationId xmlns:a16="http://schemas.microsoft.com/office/drawing/2014/main" id="{458FF3D6-012E-3641-D283-AE82BB18C5B7}"/>
              </a:ext>
            </a:extLst>
          </p:cNvPr>
          <p:cNvSpPr>
            <a:spLocks noGrp="1"/>
          </p:cNvSpPr>
          <p:nvPr>
            <p:ph type="ctrTitle" hasCustomPrompt="1"/>
          </p:nvPr>
        </p:nvSpPr>
        <p:spPr>
          <a:xfrm>
            <a:off x="652072" y="3405153"/>
            <a:ext cx="6201335" cy="2118042"/>
          </a:xfrm>
        </p:spPr>
        <p:txBody>
          <a:bodyPr anchor="t" anchorCtr="0">
            <a:noAutofit/>
          </a:bodyPr>
          <a:lstStyle>
            <a:lvl1pPr algn="l">
              <a:lnSpc>
                <a:spcPct val="90000"/>
              </a:lnSpc>
              <a:defRPr sz="5600">
                <a:solidFill>
                  <a:schemeClr val="accent6"/>
                </a:solidFill>
                <a:latin typeface="Baskerville Old Face" panose="02020602080505020303" pitchFamily="18" charset="0"/>
              </a:defRPr>
            </a:lvl1pPr>
          </a:lstStyle>
          <a:p>
            <a:r>
              <a:rPr lang="en-US" dirty="0"/>
              <a:t>Click to Edit Master Subtitle Style</a:t>
            </a:r>
          </a:p>
        </p:txBody>
      </p:sp>
      <p:sp>
        <p:nvSpPr>
          <p:cNvPr id="13" name="Subtitle 2">
            <a:extLst>
              <a:ext uri="{FF2B5EF4-FFF2-40B4-BE49-F238E27FC236}">
                <a16:creationId xmlns:a16="http://schemas.microsoft.com/office/drawing/2014/main" id="{77E74FEA-04CB-0C80-3550-A12CB83958BC}"/>
              </a:ext>
            </a:extLst>
          </p:cNvPr>
          <p:cNvSpPr>
            <a:spLocks noGrp="1"/>
          </p:cNvSpPr>
          <p:nvPr>
            <p:ph type="subTitle" idx="1" hasCustomPrompt="1"/>
          </p:nvPr>
        </p:nvSpPr>
        <p:spPr>
          <a:xfrm>
            <a:off x="652072" y="1760111"/>
            <a:ext cx="6201335" cy="1655762"/>
          </a:xfrm>
        </p:spPr>
        <p:txBody>
          <a:bodyPr anchor="b" anchorCtr="0">
            <a:noAutofit/>
          </a:bodyPr>
          <a:lstStyle>
            <a:lvl1pPr marL="0" indent="0" algn="l">
              <a:lnSpc>
                <a:spcPct val="90000"/>
              </a:lnSpc>
              <a:buNone/>
              <a:defRPr sz="5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Title Style</a:t>
            </a:r>
          </a:p>
        </p:txBody>
      </p:sp>
      <p:sp>
        <p:nvSpPr>
          <p:cNvPr id="14" name="Presentation info">
            <a:extLst>
              <a:ext uri="{FF2B5EF4-FFF2-40B4-BE49-F238E27FC236}">
                <a16:creationId xmlns:a16="http://schemas.microsoft.com/office/drawing/2014/main" id="{EF17ABD6-F658-7B95-8903-6C123BA9B661}"/>
              </a:ext>
            </a:extLst>
          </p:cNvPr>
          <p:cNvSpPr>
            <a:spLocks noGrp="1"/>
          </p:cNvSpPr>
          <p:nvPr>
            <p:ph type="body" sz="quarter" idx="11" hasCustomPrompt="1"/>
          </p:nvPr>
        </p:nvSpPr>
        <p:spPr>
          <a:xfrm>
            <a:off x="659692" y="4687044"/>
            <a:ext cx="4230446" cy="1722120"/>
          </a:xfrm>
        </p:spPr>
        <p:txBody>
          <a:bodyPr/>
          <a:lstStyle>
            <a:lvl1pPr>
              <a:lnSpc>
                <a:spcPct val="150000"/>
              </a:lnSpc>
              <a:spcBef>
                <a:spcPts val="500"/>
              </a:spcBef>
              <a:defRPr>
                <a:solidFill>
                  <a:schemeClr val="bg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Phone Number | Email</a:t>
            </a:r>
          </a:p>
        </p:txBody>
      </p:sp>
    </p:spTree>
    <p:extLst>
      <p:ext uri="{BB962C8B-B14F-4D97-AF65-F5344CB8AC3E}">
        <p14:creationId xmlns:p14="http://schemas.microsoft.com/office/powerpoint/2010/main" val="3192710654"/>
      </p:ext>
    </p:extLst>
  </p:cSld>
  <p:clrMapOvr>
    <a:masterClrMapping/>
  </p:clrMapOvr>
  <p:extLst>
    <p:ext uri="{DCECCB84-F9BA-43D5-87BE-67443E8EF086}">
      <p15:sldGuideLst xmlns:p15="http://schemas.microsoft.com/office/powerpoint/2012/main">
        <p15:guide id="1" orient="horz" pos="2160">
          <p15:clr>
            <a:srgbClr val="FBAE40"/>
          </p15:clr>
        </p15:guide>
        <p15:guide id="2" pos="912">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JL Academy_Title_Blank Topaz">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80EE9D-45BA-9272-DBE0-5DC7F966DA9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6A1F55CA-7288-6D68-16A0-34FDDACB2991}"/>
              </a:ext>
            </a:extLst>
          </p:cNvPr>
          <p:cNvSpPr/>
          <p:nvPr userDrawn="1"/>
        </p:nvSpPr>
        <p:spPr>
          <a:xfrm>
            <a:off x="659692" y="6447754"/>
            <a:ext cx="1527662" cy="123111"/>
          </a:xfrm>
          <a:prstGeom prst="rect">
            <a:avLst/>
          </a:prstGeom>
        </p:spPr>
        <p:txBody>
          <a:bodyPr wrap="none" lIns="0" tIns="0" rIns="0" bIns="0">
            <a:spAutoFit/>
          </a:bodyPr>
          <a:lstStyle/>
          <a:p>
            <a:r>
              <a:rPr lang="en-US" sz="800" dirty="0">
                <a:solidFill>
                  <a:schemeClr val="bg1"/>
                </a:solidFill>
                <a:latin typeface="+mn-lt"/>
              </a:rPr>
              <a:t>© 2024-2025 Jackson Lewis P.C.</a:t>
            </a:r>
          </a:p>
        </p:txBody>
      </p:sp>
      <p:sp>
        <p:nvSpPr>
          <p:cNvPr id="11" name="Text Placeholder 4">
            <a:extLst>
              <a:ext uri="{FF2B5EF4-FFF2-40B4-BE49-F238E27FC236}">
                <a16:creationId xmlns:a16="http://schemas.microsoft.com/office/drawing/2014/main" id="{2C16A174-35B2-E307-2450-D43E2C5A49A0}"/>
              </a:ext>
            </a:extLst>
          </p:cNvPr>
          <p:cNvSpPr>
            <a:spLocks noGrp="1"/>
          </p:cNvSpPr>
          <p:nvPr>
            <p:ph type="body" sz="quarter" idx="10" hasCustomPrompt="1"/>
          </p:nvPr>
        </p:nvSpPr>
        <p:spPr>
          <a:xfrm>
            <a:off x="652071" y="839788"/>
            <a:ext cx="2926015" cy="471487"/>
          </a:xfrm>
          <a:noFill/>
          <a:ln>
            <a:noFill/>
          </a:ln>
        </p:spPr>
        <p:txBody>
          <a:bodyPr/>
          <a:lstStyle>
            <a:lvl1pPr>
              <a:defRPr sz="2400" b="0">
                <a:solidFill>
                  <a:schemeClr val="accent1"/>
                </a:solidFill>
              </a:defRPr>
            </a:lvl1pPr>
          </a:lstStyle>
          <a:p>
            <a:pPr lvl="0"/>
            <a:r>
              <a:rPr lang="en-US" dirty="0"/>
              <a:t>Insert Text Here</a:t>
            </a:r>
          </a:p>
        </p:txBody>
      </p:sp>
      <p:sp>
        <p:nvSpPr>
          <p:cNvPr id="12" name="Title 1">
            <a:extLst>
              <a:ext uri="{FF2B5EF4-FFF2-40B4-BE49-F238E27FC236}">
                <a16:creationId xmlns:a16="http://schemas.microsoft.com/office/drawing/2014/main" id="{458FF3D6-012E-3641-D283-AE82BB18C5B7}"/>
              </a:ext>
            </a:extLst>
          </p:cNvPr>
          <p:cNvSpPr>
            <a:spLocks noGrp="1"/>
          </p:cNvSpPr>
          <p:nvPr>
            <p:ph type="ctrTitle" hasCustomPrompt="1"/>
          </p:nvPr>
        </p:nvSpPr>
        <p:spPr>
          <a:xfrm>
            <a:off x="652072" y="3405153"/>
            <a:ext cx="6201335" cy="2118042"/>
          </a:xfrm>
        </p:spPr>
        <p:txBody>
          <a:bodyPr anchor="t" anchorCtr="0">
            <a:noAutofit/>
          </a:bodyPr>
          <a:lstStyle>
            <a:lvl1pPr algn="l">
              <a:lnSpc>
                <a:spcPct val="90000"/>
              </a:lnSpc>
              <a:defRPr sz="5600">
                <a:solidFill>
                  <a:srgbClr val="92D2F4"/>
                </a:solidFill>
                <a:latin typeface="Baskerville Old Face" panose="02020602080505020303" pitchFamily="18" charset="0"/>
              </a:defRPr>
            </a:lvl1pPr>
          </a:lstStyle>
          <a:p>
            <a:r>
              <a:rPr lang="en-US" dirty="0"/>
              <a:t>Click to Edit Master Subtitle Style</a:t>
            </a:r>
          </a:p>
        </p:txBody>
      </p:sp>
      <p:sp>
        <p:nvSpPr>
          <p:cNvPr id="13" name="Subtitle 2">
            <a:extLst>
              <a:ext uri="{FF2B5EF4-FFF2-40B4-BE49-F238E27FC236}">
                <a16:creationId xmlns:a16="http://schemas.microsoft.com/office/drawing/2014/main" id="{77E74FEA-04CB-0C80-3550-A12CB83958BC}"/>
              </a:ext>
            </a:extLst>
          </p:cNvPr>
          <p:cNvSpPr>
            <a:spLocks noGrp="1"/>
          </p:cNvSpPr>
          <p:nvPr>
            <p:ph type="subTitle" idx="1" hasCustomPrompt="1"/>
          </p:nvPr>
        </p:nvSpPr>
        <p:spPr>
          <a:xfrm>
            <a:off x="652072" y="1760111"/>
            <a:ext cx="6201335" cy="1655762"/>
          </a:xfrm>
        </p:spPr>
        <p:txBody>
          <a:bodyPr anchor="b" anchorCtr="0">
            <a:noAutofit/>
          </a:bodyPr>
          <a:lstStyle>
            <a:lvl1pPr marL="0" indent="0" algn="l">
              <a:lnSpc>
                <a:spcPct val="90000"/>
              </a:lnSpc>
              <a:buNone/>
              <a:defRPr sz="5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Title Style</a:t>
            </a:r>
          </a:p>
        </p:txBody>
      </p:sp>
      <p:sp>
        <p:nvSpPr>
          <p:cNvPr id="14" name="Presentation info">
            <a:extLst>
              <a:ext uri="{FF2B5EF4-FFF2-40B4-BE49-F238E27FC236}">
                <a16:creationId xmlns:a16="http://schemas.microsoft.com/office/drawing/2014/main" id="{EF17ABD6-F658-7B95-8903-6C123BA9B661}"/>
              </a:ext>
            </a:extLst>
          </p:cNvPr>
          <p:cNvSpPr>
            <a:spLocks noGrp="1"/>
          </p:cNvSpPr>
          <p:nvPr>
            <p:ph type="body" sz="quarter" idx="11" hasCustomPrompt="1"/>
          </p:nvPr>
        </p:nvSpPr>
        <p:spPr>
          <a:xfrm>
            <a:off x="659692" y="4687044"/>
            <a:ext cx="4230446" cy="1722120"/>
          </a:xfrm>
        </p:spPr>
        <p:txBody>
          <a:bodyPr/>
          <a:lstStyle>
            <a:lvl1pPr>
              <a:lnSpc>
                <a:spcPct val="150000"/>
              </a:lnSpc>
              <a:spcBef>
                <a:spcPts val="500"/>
              </a:spcBef>
              <a:defRPr>
                <a:solidFill>
                  <a:schemeClr val="bg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Phone Number | Email</a:t>
            </a:r>
          </a:p>
        </p:txBody>
      </p:sp>
    </p:spTree>
    <p:extLst>
      <p:ext uri="{BB962C8B-B14F-4D97-AF65-F5344CB8AC3E}">
        <p14:creationId xmlns:p14="http://schemas.microsoft.com/office/powerpoint/2010/main" val="1084790493"/>
      </p:ext>
    </p:extLst>
  </p:cSld>
  <p:clrMapOvr>
    <a:masterClrMapping/>
  </p:clrMapOvr>
  <p:extLst>
    <p:ext uri="{DCECCB84-F9BA-43D5-87BE-67443E8EF086}">
      <p15:sldGuideLst xmlns:p15="http://schemas.microsoft.com/office/powerpoint/2012/main">
        <p15:guide id="1" orient="horz" pos="2160">
          <p15:clr>
            <a:srgbClr val="FBAE40"/>
          </p15:clr>
        </p15:guide>
        <p15:guide id="2" pos="912">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_Three Content + Three Subti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D1425-BDAA-49B8-8C0B-4D3D6ED63CC3}"/>
              </a:ext>
            </a:extLst>
          </p:cNvPr>
          <p:cNvSpPr>
            <a:spLocks noGrp="1"/>
          </p:cNvSpPr>
          <p:nvPr>
            <p:ph type="title" hasCustomPrompt="1"/>
          </p:nvPr>
        </p:nvSpPr>
        <p:spPr/>
        <p:txBody>
          <a:bodyPr/>
          <a:lstStyle>
            <a:lvl1pPr algn="l">
              <a:defRPr>
                <a:latin typeface="Baskerville Old Face" panose="02020602080505020303" pitchFamily="18"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29A8D1C-9E43-4E07-BFDA-A13C7FC10EFA}"/>
              </a:ext>
            </a:extLst>
          </p:cNvPr>
          <p:cNvSpPr>
            <a:spLocks noGrp="1"/>
          </p:cNvSpPr>
          <p:nvPr>
            <p:ph sz="half" idx="1"/>
          </p:nvPr>
        </p:nvSpPr>
        <p:spPr>
          <a:xfrm>
            <a:off x="457200" y="2171700"/>
            <a:ext cx="3649980" cy="4076699"/>
          </a:xfrm>
        </p:spPr>
        <p:txBody>
          <a:bodyPr/>
          <a:lstStyle>
            <a:lvl1pPr>
              <a:lnSpc>
                <a:spcPct val="150000"/>
              </a:lnSpc>
              <a:defRPr sz="1800"/>
            </a:lvl1pPr>
            <a:lvl2pPr>
              <a:lnSpc>
                <a:spcPct val="150000"/>
              </a:lnSpc>
              <a:defRPr sz="1800"/>
            </a:lvl2pPr>
            <a:lvl3pPr>
              <a:lnSpc>
                <a:spcPct val="150000"/>
              </a:lnSpc>
              <a:defRPr sz="1800"/>
            </a:lvl3pPr>
            <a:lvl4pPr>
              <a:lnSpc>
                <a:spcPct val="150000"/>
              </a:lnSpc>
              <a:defRPr sz="1800"/>
            </a:lvl4pPr>
            <a:lvl5pPr>
              <a:lnSpc>
                <a:spcPct val="150000"/>
              </a:lnSpc>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C4DB1211-2196-486B-8A09-1BE6679B1EF1}"/>
              </a:ext>
            </a:extLst>
          </p:cNvPr>
          <p:cNvSpPr>
            <a:spLocks noGrp="1"/>
          </p:cNvSpPr>
          <p:nvPr>
            <p:ph sz="half" idx="2"/>
          </p:nvPr>
        </p:nvSpPr>
        <p:spPr>
          <a:xfrm>
            <a:off x="4272534" y="2171700"/>
            <a:ext cx="3648456" cy="4076700"/>
          </a:xfrm>
        </p:spPr>
        <p:txBody>
          <a:bodyPr/>
          <a:lstStyle>
            <a:lvl1pPr>
              <a:lnSpc>
                <a:spcPct val="150000"/>
              </a:lnSpc>
              <a:defRPr sz="1800"/>
            </a:lvl1pPr>
            <a:lvl2pPr>
              <a:lnSpc>
                <a:spcPct val="150000"/>
              </a:lnSpc>
              <a:defRPr sz="1800"/>
            </a:lvl2pPr>
            <a:lvl3pPr>
              <a:lnSpc>
                <a:spcPct val="150000"/>
              </a:lnSpc>
              <a:defRPr sz="1800"/>
            </a:lvl3pPr>
            <a:lvl4pPr>
              <a:lnSpc>
                <a:spcPct val="150000"/>
              </a:lnSpc>
              <a:defRPr sz="1800"/>
            </a:lvl4pPr>
            <a:lvl5pPr>
              <a:lnSpc>
                <a:spcPct val="150000"/>
              </a:lnSpc>
              <a:defRPr sz="18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8" name="Right Corner Curve">
            <a:extLst>
              <a:ext uri="{FF2B5EF4-FFF2-40B4-BE49-F238E27FC236}">
                <a16:creationId xmlns:a16="http://schemas.microsoft.com/office/drawing/2014/main" id="{47950B1F-275D-4A58-A3B6-4DF7358927D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701592" y="0"/>
            <a:ext cx="2488884" cy="2255029"/>
          </a:xfrm>
          <a:prstGeom prst="rect">
            <a:avLst/>
          </a:prstGeom>
          <a:noFill/>
        </p:spPr>
      </p:pic>
      <p:sp>
        <p:nvSpPr>
          <p:cNvPr id="9" name="Content Placeholder 3">
            <a:extLst>
              <a:ext uri="{FF2B5EF4-FFF2-40B4-BE49-F238E27FC236}">
                <a16:creationId xmlns:a16="http://schemas.microsoft.com/office/drawing/2014/main" id="{D249D5CF-59B9-4B28-BB5F-0CDA024DE727}"/>
              </a:ext>
            </a:extLst>
          </p:cNvPr>
          <p:cNvSpPr>
            <a:spLocks noGrp="1"/>
          </p:cNvSpPr>
          <p:nvPr>
            <p:ph sz="half" idx="13"/>
          </p:nvPr>
        </p:nvSpPr>
        <p:spPr>
          <a:xfrm>
            <a:off x="8086344" y="2171700"/>
            <a:ext cx="3648456" cy="4076700"/>
          </a:xfrm>
        </p:spPr>
        <p:txBody>
          <a:bodyPr/>
          <a:lstStyle>
            <a:lvl1pPr>
              <a:lnSpc>
                <a:spcPct val="150000"/>
              </a:lnSpc>
              <a:defRPr sz="1800"/>
            </a:lvl1pPr>
            <a:lvl2pPr>
              <a:lnSpc>
                <a:spcPct val="150000"/>
              </a:lnSpc>
              <a:defRPr sz="1800"/>
            </a:lvl2pPr>
            <a:lvl3pPr>
              <a:lnSpc>
                <a:spcPct val="150000"/>
              </a:lnSpc>
              <a:defRPr sz="1800"/>
            </a:lvl3pPr>
            <a:lvl4pPr>
              <a:lnSpc>
                <a:spcPct val="150000"/>
              </a:lnSpc>
              <a:defRPr sz="1800"/>
            </a:lvl4pPr>
            <a:lvl5pPr>
              <a:lnSpc>
                <a:spcPct val="150000"/>
              </a:lnSpc>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Text Placeholder 8">
            <a:extLst>
              <a:ext uri="{FF2B5EF4-FFF2-40B4-BE49-F238E27FC236}">
                <a16:creationId xmlns:a16="http://schemas.microsoft.com/office/drawing/2014/main" id="{168892CA-76C5-42A1-8F57-518ABBF45940}"/>
              </a:ext>
            </a:extLst>
          </p:cNvPr>
          <p:cNvSpPr>
            <a:spLocks noGrp="1"/>
          </p:cNvSpPr>
          <p:nvPr>
            <p:ph type="body" sz="quarter" idx="14" hasCustomPrompt="1"/>
          </p:nvPr>
        </p:nvSpPr>
        <p:spPr>
          <a:xfrm>
            <a:off x="457200" y="1729597"/>
            <a:ext cx="3649980" cy="277698"/>
          </a:xfrm>
        </p:spPr>
        <p:txBody>
          <a:bodyPr anchor="ctr"/>
          <a:lstStyle>
            <a:lvl1pPr>
              <a:defRPr sz="2000" b="1" i="0">
                <a:solidFill>
                  <a:schemeClr val="bg2"/>
                </a:solidFill>
                <a:latin typeface="Arial" panose="020B0604020202020204" pitchFamily="34" charset="0"/>
                <a:cs typeface="Arial" panose="020B0604020202020204" pitchFamily="34" charset="0"/>
              </a:defRPr>
            </a:lvl1pPr>
          </a:lstStyle>
          <a:p>
            <a:pPr lvl="0"/>
            <a:r>
              <a:rPr lang="en-US" dirty="0"/>
              <a:t>Click to Edit Master Subtitle</a:t>
            </a:r>
          </a:p>
        </p:txBody>
      </p:sp>
      <p:sp>
        <p:nvSpPr>
          <p:cNvPr id="5" name="Text Placeholder 8">
            <a:extLst>
              <a:ext uri="{FF2B5EF4-FFF2-40B4-BE49-F238E27FC236}">
                <a16:creationId xmlns:a16="http://schemas.microsoft.com/office/drawing/2014/main" id="{24154284-ED7C-A36D-07A0-EE7DA0B59DAC}"/>
              </a:ext>
            </a:extLst>
          </p:cNvPr>
          <p:cNvSpPr>
            <a:spLocks noGrp="1"/>
          </p:cNvSpPr>
          <p:nvPr>
            <p:ph type="body" sz="quarter" idx="15" hasCustomPrompt="1"/>
          </p:nvPr>
        </p:nvSpPr>
        <p:spPr>
          <a:xfrm>
            <a:off x="4271211" y="1729597"/>
            <a:ext cx="3649980" cy="277698"/>
          </a:xfrm>
        </p:spPr>
        <p:txBody>
          <a:bodyPr anchor="ctr"/>
          <a:lstStyle>
            <a:lvl1pPr>
              <a:defRPr sz="2000" b="1" i="0">
                <a:solidFill>
                  <a:schemeClr val="bg2"/>
                </a:solidFill>
                <a:latin typeface="Arial" panose="020B0604020202020204" pitchFamily="34" charset="0"/>
                <a:cs typeface="Arial" panose="020B0604020202020204" pitchFamily="34" charset="0"/>
              </a:defRPr>
            </a:lvl1pPr>
          </a:lstStyle>
          <a:p>
            <a:pPr lvl="0"/>
            <a:r>
              <a:rPr lang="en-US" dirty="0"/>
              <a:t>Click to Edit Master Subtitle</a:t>
            </a:r>
          </a:p>
        </p:txBody>
      </p:sp>
      <p:sp>
        <p:nvSpPr>
          <p:cNvPr id="11" name="Text Placeholder 8">
            <a:extLst>
              <a:ext uri="{FF2B5EF4-FFF2-40B4-BE49-F238E27FC236}">
                <a16:creationId xmlns:a16="http://schemas.microsoft.com/office/drawing/2014/main" id="{E0EC687E-ED4E-397D-94AF-FF02FA8B44B9}"/>
              </a:ext>
            </a:extLst>
          </p:cNvPr>
          <p:cNvSpPr>
            <a:spLocks noGrp="1"/>
          </p:cNvSpPr>
          <p:nvPr>
            <p:ph type="body" sz="quarter" idx="16" hasCustomPrompt="1"/>
          </p:nvPr>
        </p:nvSpPr>
        <p:spPr>
          <a:xfrm>
            <a:off x="8085222" y="1729597"/>
            <a:ext cx="3649980" cy="277698"/>
          </a:xfrm>
        </p:spPr>
        <p:txBody>
          <a:bodyPr anchor="ctr"/>
          <a:lstStyle>
            <a:lvl1pPr>
              <a:defRPr sz="2000" b="1" i="0">
                <a:solidFill>
                  <a:schemeClr val="bg2"/>
                </a:solidFill>
                <a:latin typeface="Arial" panose="020B0604020202020204" pitchFamily="34" charset="0"/>
                <a:cs typeface="Arial" panose="020B0604020202020204" pitchFamily="34" charset="0"/>
              </a:defRPr>
            </a:lvl1pPr>
          </a:lstStyle>
          <a:p>
            <a:pPr lvl="0"/>
            <a:r>
              <a:rPr lang="en-US" dirty="0"/>
              <a:t>Click to Edit Master Subtitle</a:t>
            </a:r>
          </a:p>
        </p:txBody>
      </p:sp>
      <p:sp>
        <p:nvSpPr>
          <p:cNvPr id="12" name="Footer Placeholder 3">
            <a:extLst>
              <a:ext uri="{FF2B5EF4-FFF2-40B4-BE49-F238E27FC236}">
                <a16:creationId xmlns:a16="http://schemas.microsoft.com/office/drawing/2014/main" id="{C0E71F03-95E8-FF94-EDF7-CCD2289DCCBA}"/>
              </a:ext>
            </a:extLst>
          </p:cNvPr>
          <p:cNvSpPr>
            <a:spLocks noGrp="1"/>
          </p:cNvSpPr>
          <p:nvPr>
            <p:ph type="ftr" sz="quarter" idx="11"/>
          </p:nvPr>
        </p:nvSpPr>
        <p:spPr>
          <a:xfrm>
            <a:off x="457200" y="6400800"/>
            <a:ext cx="4114800" cy="182880"/>
          </a:xfrm>
        </p:spPr>
        <p:txBody>
          <a:bodyPr/>
          <a:lstStyle/>
          <a:p>
            <a:r>
              <a:rPr lang="en-US" dirty="0"/>
              <a:t>Jackson Lewis P.C.</a:t>
            </a:r>
          </a:p>
        </p:txBody>
      </p:sp>
      <p:sp>
        <p:nvSpPr>
          <p:cNvPr id="13" name="Slide Number Placeholder 4">
            <a:extLst>
              <a:ext uri="{FF2B5EF4-FFF2-40B4-BE49-F238E27FC236}">
                <a16:creationId xmlns:a16="http://schemas.microsoft.com/office/drawing/2014/main" id="{097E76E8-77F8-2731-CC5C-E03A26AAA045}"/>
              </a:ext>
            </a:extLst>
          </p:cNvPr>
          <p:cNvSpPr>
            <a:spLocks noGrp="1"/>
          </p:cNvSpPr>
          <p:nvPr>
            <p:ph type="sldNum" sz="quarter" idx="12"/>
          </p:nvPr>
        </p:nvSpPr>
        <p:spPr>
          <a:xfrm>
            <a:off x="8991600" y="6400800"/>
            <a:ext cx="2743200" cy="182880"/>
          </a:xfrm>
        </p:spPr>
        <p:txBody>
          <a:bodyPr/>
          <a:lstStyle/>
          <a:p>
            <a:fld id="{383F3514-756C-46CF-9BAC-E3A35702E0A5}" type="slidenum">
              <a:rPr lang="en-US" smtClean="0"/>
              <a:t>‹#›</a:t>
            </a:fld>
            <a:endParaRPr lang="en-US" dirty="0"/>
          </a:p>
        </p:txBody>
      </p:sp>
    </p:spTree>
    <p:extLst>
      <p:ext uri="{BB962C8B-B14F-4D97-AF65-F5344CB8AC3E}">
        <p14:creationId xmlns:p14="http://schemas.microsoft.com/office/powerpoint/2010/main" val="370851555"/>
      </p:ext>
    </p:extLst>
  </p:cSld>
  <p:clrMapOvr>
    <a:masterClrMapping/>
  </p:clrMapOvr>
  <p:extLst>
    <p:ext uri="{DCECCB84-F9BA-43D5-87BE-67443E8EF086}">
      <p15:sldGuideLst xmlns:p15="http://schemas.microsoft.com/office/powerpoint/2012/main">
        <p15:guide id="1" pos="2592">
          <p15:clr>
            <a:srgbClr val="FBAE40"/>
          </p15:clr>
        </p15:guide>
        <p15:guide id="2" pos="2688">
          <p15:clr>
            <a:srgbClr val="FBAE40"/>
          </p15:clr>
        </p15:guide>
        <p15:guide id="3" orient="horz" pos="1368">
          <p15:clr>
            <a:srgbClr val="FBAE40"/>
          </p15:clr>
        </p15:guide>
        <p15:guide id="4" orient="horz" pos="1464">
          <p15:clr>
            <a:srgbClr val="FBAE40"/>
          </p15:clr>
        </p15:guide>
        <p15:guide id="5" pos="5088">
          <p15:clr>
            <a:srgbClr val="FBAE40"/>
          </p15:clr>
        </p15:guide>
        <p15:guide id="6" pos="4992">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Icon 1/3 Amethys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039ADF0-50B4-4858-95F7-7C51A1239CD5}"/>
              </a:ext>
            </a:extLst>
          </p:cNvPr>
          <p:cNvSpPr/>
          <p:nvPr userDrawn="1"/>
        </p:nvSpPr>
        <p:spPr>
          <a:xfrm>
            <a:off x="0" y="0"/>
            <a:ext cx="43815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6BED752-D88C-BA41-A26A-5F1F074B5A78}"/>
              </a:ext>
            </a:extLst>
          </p:cNvPr>
          <p:cNvSpPr>
            <a:spLocks noGrp="1"/>
          </p:cNvSpPr>
          <p:nvPr>
            <p:ph type="sldNum" sz="quarter" idx="4"/>
          </p:nvPr>
        </p:nvSpPr>
        <p:spPr>
          <a:xfrm>
            <a:off x="8759952" y="6355080"/>
            <a:ext cx="2743200" cy="365125"/>
          </a:xfrm>
          <a:prstGeom prst="rect">
            <a:avLst/>
          </a:prstGeom>
        </p:spPr>
        <p:txBody>
          <a:bodyPr vert="horz" lIns="0" tIns="0" rIns="0" bIns="0" rtlCol="0" anchor="t" anchorCtr="0"/>
          <a:lstStyle>
            <a:lvl1pPr algn="r">
              <a:defRPr sz="1000" b="1">
                <a:solidFill>
                  <a:schemeClr val="accent1"/>
                </a:solidFill>
                <a:latin typeface="Arial" panose="020B0604020202020204" pitchFamily="34" charset="0"/>
                <a:cs typeface="Arial" panose="020B0604020202020204" pitchFamily="34" charset="0"/>
              </a:defRPr>
            </a:lvl1pPr>
          </a:lstStyle>
          <a:p>
            <a:fld id="{407F7647-6CBB-4945-B48A-22BF8575EA14}" type="slidenum">
              <a:rPr lang="en-US" smtClean="0"/>
              <a:pPr/>
              <a:t>‹#›</a:t>
            </a:fld>
            <a:endParaRPr lang="en-US" dirty="0"/>
          </a:p>
        </p:txBody>
      </p:sp>
      <p:sp>
        <p:nvSpPr>
          <p:cNvPr id="7" name="Content Placeholder 2">
            <a:extLst>
              <a:ext uri="{FF2B5EF4-FFF2-40B4-BE49-F238E27FC236}">
                <a16:creationId xmlns:a16="http://schemas.microsoft.com/office/drawing/2014/main" id="{FA3D7BCD-874A-274E-A52B-6B52816FE263}"/>
              </a:ext>
            </a:extLst>
          </p:cNvPr>
          <p:cNvSpPr>
            <a:spLocks noGrp="1"/>
          </p:cNvSpPr>
          <p:nvPr>
            <p:ph idx="10"/>
          </p:nvPr>
        </p:nvSpPr>
        <p:spPr>
          <a:xfrm>
            <a:off x="4876800" y="1562100"/>
            <a:ext cx="6629400" cy="4533900"/>
          </a:xfrm>
          <a:prstGeom prst="rect">
            <a:avLst/>
          </a:prstGeom>
        </p:spPr>
        <p:txBody>
          <a:bodyPr/>
          <a:lstStyle>
            <a:lvl1pPr>
              <a:buClr>
                <a:schemeClr val="accent2"/>
              </a:buClr>
              <a:defRPr/>
            </a:lvl1pPr>
            <a:lvl2pPr marL="685800" indent="-228600">
              <a:buClr>
                <a:schemeClr val="accent2"/>
              </a:buClr>
              <a:buFont typeface="System Font Regular"/>
              <a:buChar char="–"/>
              <a:defRPr sz="1600"/>
            </a:lvl2pPr>
            <a:lvl3pPr>
              <a:buClr>
                <a:schemeClr val="accent2"/>
              </a:buClr>
              <a:defRPr sz="1400"/>
            </a:lvl3pPr>
            <a:lvl4pPr>
              <a:buClr>
                <a:schemeClr val="accent2"/>
              </a:buClr>
              <a:defRPr sz="1200"/>
            </a:lvl4pPr>
            <a:lvl5pPr>
              <a:buClr>
                <a:schemeClr val="accent2"/>
              </a:buClr>
              <a:defRPr sz="1200"/>
            </a:lvl5pPr>
          </a:lstStyle>
          <a:p>
            <a:pPr marL="228600" marR="0" lvl="0" indent="-228600" algn="l" defTabSz="914400" rtl="0" eaLnBrk="1" fontAlgn="auto" latinLnBrk="0" hangingPunct="1">
              <a:lnSpc>
                <a:spcPct val="100000"/>
              </a:lnSpc>
              <a:spcBef>
                <a:spcPts val="1000"/>
              </a:spcBef>
              <a:spcAft>
                <a:spcPts val="0"/>
              </a:spcAft>
              <a:buClr>
                <a:srgbClr val="FF5750"/>
              </a:buClr>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600" marR="0" lvl="1" indent="-228600" algn="l" defTabSz="914400" rtl="0" eaLnBrk="1" fontAlgn="auto" latinLnBrk="0" hangingPunct="1">
              <a:lnSpc>
                <a:spcPct val="100000"/>
              </a:lnSpc>
              <a:spcBef>
                <a:spcPts val="1000"/>
              </a:spcBef>
              <a:spcAft>
                <a:spcPts val="0"/>
              </a:spcAft>
              <a:buClr>
                <a:srgbClr val="FF5750"/>
              </a:buClr>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600" marR="0" lvl="2" indent="-228600" algn="l" defTabSz="914400" rtl="0" eaLnBrk="1" fontAlgn="auto" latinLnBrk="0" hangingPunct="1">
              <a:lnSpc>
                <a:spcPct val="100000"/>
              </a:lnSpc>
              <a:spcBef>
                <a:spcPts val="1000"/>
              </a:spcBef>
              <a:spcAft>
                <a:spcPts val="0"/>
              </a:spcAft>
              <a:buClr>
                <a:srgbClr val="FF5750"/>
              </a:buClr>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600" marR="0" lvl="3" indent="-228600" algn="l" defTabSz="914400" rtl="0" eaLnBrk="1" fontAlgn="auto" latinLnBrk="0" hangingPunct="1">
              <a:lnSpc>
                <a:spcPct val="100000"/>
              </a:lnSpc>
              <a:spcBef>
                <a:spcPts val="1000"/>
              </a:spcBef>
              <a:spcAft>
                <a:spcPts val="0"/>
              </a:spcAft>
              <a:buClr>
                <a:srgbClr val="FF5750"/>
              </a:buClr>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600" marR="0" lvl="4" indent="-228600" algn="l" defTabSz="914400" rtl="0" eaLnBrk="1" fontAlgn="auto" latinLnBrk="0" hangingPunct="1">
              <a:lnSpc>
                <a:spcPct val="100000"/>
              </a:lnSpc>
              <a:spcBef>
                <a:spcPts val="1000"/>
              </a:spcBef>
              <a:spcAft>
                <a:spcPts val="0"/>
              </a:spcAft>
              <a:buClr>
                <a:srgbClr val="FF5750"/>
              </a:buClr>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itle 1">
            <a:extLst>
              <a:ext uri="{FF2B5EF4-FFF2-40B4-BE49-F238E27FC236}">
                <a16:creationId xmlns:a16="http://schemas.microsoft.com/office/drawing/2014/main" id="{F86CF9CD-8F68-DC47-A628-3EE9128AE21F}"/>
              </a:ext>
            </a:extLst>
          </p:cNvPr>
          <p:cNvSpPr>
            <a:spLocks noGrp="1"/>
          </p:cNvSpPr>
          <p:nvPr>
            <p:ph type="title"/>
          </p:nvPr>
        </p:nvSpPr>
        <p:spPr>
          <a:xfrm>
            <a:off x="4876800" y="57396"/>
            <a:ext cx="6664452" cy="1085604"/>
          </a:xfrm>
          <a:prstGeom prst="rect">
            <a:avLst/>
          </a:prstGeom>
        </p:spPr>
        <p:txBody>
          <a:bodyPr anchor="ctr"/>
          <a:lstStyle>
            <a:lvl1pPr>
              <a:defRPr/>
            </a:lvl1pPr>
          </a:lstStyle>
          <a:p>
            <a:r>
              <a:rPr lang="en-US"/>
              <a:t>Click to edit Master title style</a:t>
            </a:r>
            <a:endParaRPr lang="en-US" dirty="0"/>
          </a:p>
        </p:txBody>
      </p:sp>
      <p:sp>
        <p:nvSpPr>
          <p:cNvPr id="2" name="Oval 1">
            <a:extLst>
              <a:ext uri="{FF2B5EF4-FFF2-40B4-BE49-F238E27FC236}">
                <a16:creationId xmlns:a16="http://schemas.microsoft.com/office/drawing/2014/main" id="{4556B617-EFAC-E648-A07D-A64FCDA53C07}"/>
              </a:ext>
            </a:extLst>
          </p:cNvPr>
          <p:cNvSpPr/>
          <p:nvPr userDrawn="1"/>
        </p:nvSpPr>
        <p:spPr>
          <a:xfrm>
            <a:off x="717550" y="1955800"/>
            <a:ext cx="2946400" cy="2946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2">
            <a:extLst>
              <a:ext uri="{FF2B5EF4-FFF2-40B4-BE49-F238E27FC236}">
                <a16:creationId xmlns:a16="http://schemas.microsoft.com/office/drawing/2014/main" id="{540D7D65-10E2-0A4E-B11C-2C7AE586CABE}"/>
              </a:ext>
            </a:extLst>
          </p:cNvPr>
          <p:cNvSpPr>
            <a:spLocks noGrp="1"/>
          </p:cNvSpPr>
          <p:nvPr>
            <p:ph type="pic" idx="15" hasCustomPrompt="1"/>
          </p:nvPr>
        </p:nvSpPr>
        <p:spPr>
          <a:xfrm>
            <a:off x="1093470" y="2500630"/>
            <a:ext cx="2194560" cy="19202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Icon</a:t>
            </a:r>
          </a:p>
        </p:txBody>
      </p:sp>
    </p:spTree>
    <p:extLst>
      <p:ext uri="{BB962C8B-B14F-4D97-AF65-F5344CB8AC3E}">
        <p14:creationId xmlns:p14="http://schemas.microsoft.com/office/powerpoint/2010/main" val="1802865505"/>
      </p:ext>
    </p:extLst>
  </p:cSld>
  <p:clrMapOvr>
    <a:masterClrMapping/>
  </p:clrMapOvr>
  <p:extLst>
    <p:ext uri="{DCECCB84-F9BA-43D5-87BE-67443E8EF086}">
      <p15:sldGuideLst xmlns:p15="http://schemas.microsoft.com/office/powerpoint/2012/main">
        <p15:guide id="1" pos="2760">
          <p15:clr>
            <a:srgbClr val="FBAE40"/>
          </p15:clr>
        </p15:guide>
        <p15:guide id="2" pos="3048">
          <p15:clr>
            <a:srgbClr val="FBAE40"/>
          </p15:clr>
        </p15:guide>
        <p15:guide id="3" orient="horz" pos="98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exture Dark AL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BE278-2256-4AA5-8B4F-0C95897C2CF5}"/>
              </a:ext>
            </a:extLst>
          </p:cNvPr>
          <p:cNvSpPr>
            <a:spLocks noGrp="1"/>
          </p:cNvSpPr>
          <p:nvPr>
            <p:ph type="ctrTitle" hasCustomPrompt="1"/>
          </p:nvPr>
        </p:nvSpPr>
        <p:spPr>
          <a:xfrm>
            <a:off x="463821" y="2408238"/>
            <a:ext cx="4756876" cy="2118042"/>
          </a:xfrm>
        </p:spPr>
        <p:txBody>
          <a:bodyPr anchor="t" anchorCtr="0">
            <a:noAutofit/>
          </a:bodyPr>
          <a:lstStyle>
            <a:lvl1pPr algn="l">
              <a:lnSpc>
                <a:spcPct val="90000"/>
              </a:lnSpc>
              <a:defRPr sz="5600">
                <a:solidFill>
                  <a:schemeClr val="bg2"/>
                </a:solidFill>
                <a:latin typeface="Baskerville Old Face" panose="02020602080505020303" pitchFamily="18" charset="0"/>
              </a:defRPr>
            </a:lvl1pPr>
          </a:lstStyle>
          <a:p>
            <a:r>
              <a:rPr lang="en-US" dirty="0"/>
              <a:t>Click to </a:t>
            </a:r>
            <a:br>
              <a:rPr lang="en-US" dirty="0"/>
            </a:br>
            <a:r>
              <a:rPr lang="en-US" dirty="0"/>
              <a:t>Edit Master Subtitle Style</a:t>
            </a:r>
          </a:p>
        </p:txBody>
      </p:sp>
      <p:sp>
        <p:nvSpPr>
          <p:cNvPr id="3" name="Subtitle 2">
            <a:extLst>
              <a:ext uri="{FF2B5EF4-FFF2-40B4-BE49-F238E27FC236}">
                <a16:creationId xmlns:a16="http://schemas.microsoft.com/office/drawing/2014/main" id="{33B27CD3-B3FB-49B5-B52E-54D22D949876}"/>
              </a:ext>
            </a:extLst>
          </p:cNvPr>
          <p:cNvSpPr>
            <a:spLocks noGrp="1"/>
          </p:cNvSpPr>
          <p:nvPr>
            <p:ph type="subTitle" idx="1" hasCustomPrompt="1"/>
          </p:nvPr>
        </p:nvSpPr>
        <p:spPr>
          <a:xfrm>
            <a:off x="463820" y="779370"/>
            <a:ext cx="4756877" cy="1655762"/>
          </a:xfrm>
        </p:spPr>
        <p:txBody>
          <a:bodyPr anchor="b" anchorCtr="0">
            <a:noAutofit/>
          </a:bodyPr>
          <a:lstStyle>
            <a:lvl1pPr marL="0" indent="0" algn="l">
              <a:lnSpc>
                <a:spcPct val="90000"/>
              </a:lnSpc>
              <a:buNone/>
              <a:defRPr sz="5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t>
            </a:r>
            <a:br>
              <a:rPr lang="en-US" dirty="0"/>
            </a:br>
            <a:r>
              <a:rPr lang="en-US" dirty="0"/>
              <a:t>Edit Master </a:t>
            </a:r>
            <a:br>
              <a:rPr lang="en-US" dirty="0"/>
            </a:br>
            <a:r>
              <a:rPr lang="en-US" dirty="0"/>
              <a:t>Title Style</a:t>
            </a:r>
          </a:p>
        </p:txBody>
      </p:sp>
      <p:sp>
        <p:nvSpPr>
          <p:cNvPr id="11" name="Presentation info">
            <a:extLst>
              <a:ext uri="{FF2B5EF4-FFF2-40B4-BE49-F238E27FC236}">
                <a16:creationId xmlns:a16="http://schemas.microsoft.com/office/drawing/2014/main" id="{967C343B-7E3F-488A-8B3A-B01F33C7F09E}"/>
              </a:ext>
            </a:extLst>
          </p:cNvPr>
          <p:cNvSpPr>
            <a:spLocks noGrp="1"/>
          </p:cNvSpPr>
          <p:nvPr>
            <p:ph type="body" sz="quarter" idx="10" hasCustomPrompt="1"/>
          </p:nvPr>
        </p:nvSpPr>
        <p:spPr>
          <a:xfrm>
            <a:off x="471439" y="4064000"/>
            <a:ext cx="4756875" cy="1422400"/>
          </a:xfrm>
        </p:spPr>
        <p:txBody>
          <a:bodyPr>
            <a:noAutofit/>
          </a:bodyPr>
          <a:lstStyle>
            <a:lvl1pPr>
              <a:lnSpc>
                <a:spcPct val="90000"/>
              </a:lnSpc>
              <a:spcBef>
                <a:spcPts val="500"/>
              </a:spcBef>
              <a:defRPr sz="1800">
                <a:solidFill>
                  <a:schemeClr val="bg1"/>
                </a:solidFill>
              </a:defRPr>
            </a:lvl1pPr>
          </a:lstStyle>
          <a:p>
            <a:pPr>
              <a:lnSpc>
                <a:spcPct val="150000"/>
              </a:lnSpc>
              <a:spcBef>
                <a:spcPts val="0"/>
              </a:spcBef>
            </a:pPr>
            <a:r>
              <a:rPr lang="en-US" sz="1800" dirty="0">
                <a:latin typeface="Arial" panose="020B0604020202020204" pitchFamily="34" charset="0"/>
                <a:cs typeface="Arial" panose="020B0604020202020204" pitchFamily="34" charset="0"/>
              </a:rPr>
              <a:t>Presenter Name – 18pt</a:t>
            </a:r>
          </a:p>
          <a:p>
            <a:pPr>
              <a:lnSpc>
                <a:spcPct val="150000"/>
              </a:lnSpc>
              <a:spcBef>
                <a:spcPts val="0"/>
              </a:spcBef>
            </a:pPr>
            <a:r>
              <a:rPr lang="en-US" sz="1800" dirty="0">
                <a:latin typeface="Arial" panose="020B0604020202020204" pitchFamily="34" charset="0"/>
                <a:cs typeface="Arial" panose="020B0604020202020204" pitchFamily="34" charset="0"/>
              </a:rPr>
              <a:t>MM.DD.YYYY – 1.5 line spacing</a:t>
            </a:r>
          </a:p>
          <a:p>
            <a:pPr>
              <a:lnSpc>
                <a:spcPct val="150000"/>
              </a:lnSpc>
              <a:spcBef>
                <a:spcPts val="0"/>
              </a:spcBef>
            </a:pPr>
            <a:r>
              <a:rPr lang="en-US" sz="1800" dirty="0">
                <a:latin typeface="Arial" panose="020B0604020202020204" pitchFamily="34" charset="0"/>
                <a:cs typeface="Arial" panose="020B0604020202020204" pitchFamily="34" charset="0"/>
              </a:rPr>
              <a:t>Jackson Lewis P.C. | Office</a:t>
            </a:r>
          </a:p>
          <a:p>
            <a:pPr>
              <a:lnSpc>
                <a:spcPct val="150000"/>
              </a:lnSpc>
              <a:spcBef>
                <a:spcPts val="0"/>
              </a:spcBef>
            </a:pPr>
            <a:r>
              <a:rPr lang="en-US" sz="1800" dirty="0">
                <a:latin typeface="Arial" panose="020B0604020202020204" pitchFamily="34" charset="0"/>
                <a:cs typeface="Arial" panose="020B0604020202020204" pitchFamily="34" charset="0"/>
              </a:rPr>
              <a:t>123-456-7890 | Email</a:t>
            </a:r>
          </a:p>
        </p:txBody>
      </p:sp>
      <p:pic>
        <p:nvPicPr>
          <p:cNvPr id="14" name="Graphic 13">
            <a:extLst>
              <a:ext uri="{FF2B5EF4-FFF2-40B4-BE49-F238E27FC236}">
                <a16:creationId xmlns:a16="http://schemas.microsoft.com/office/drawing/2014/main" id="{FB35F10E-5A3D-4AAA-B1B6-7F212C33D47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220697" y="1252728"/>
            <a:ext cx="6968255" cy="4352544"/>
          </a:xfrm>
          <a:prstGeom prst="rect">
            <a:avLst/>
          </a:prstGeom>
        </p:spPr>
      </p:pic>
      <p:sp>
        <p:nvSpPr>
          <p:cNvPr id="4" name="Rectangle 3">
            <a:extLst>
              <a:ext uri="{FF2B5EF4-FFF2-40B4-BE49-F238E27FC236}">
                <a16:creationId xmlns:a16="http://schemas.microsoft.com/office/drawing/2014/main" id="{3AD0F45A-9AD0-3DE9-A1BD-5734F6F4FB51}"/>
              </a:ext>
            </a:extLst>
          </p:cNvPr>
          <p:cNvSpPr/>
          <p:nvPr userDrawn="1"/>
        </p:nvSpPr>
        <p:spPr>
          <a:xfrm>
            <a:off x="457200" y="6531432"/>
            <a:ext cx="1527662" cy="123111"/>
          </a:xfrm>
          <a:prstGeom prst="rect">
            <a:avLst/>
          </a:prstGeom>
        </p:spPr>
        <p:txBody>
          <a:bodyPr wrap="none" lIns="0" tIns="0" rIns="0" bIns="0">
            <a:spAutoFit/>
          </a:bodyPr>
          <a:lstStyle/>
          <a:p>
            <a:r>
              <a:rPr lang="en-US" sz="800" dirty="0">
                <a:solidFill>
                  <a:schemeClr val="bg1"/>
                </a:solidFill>
              </a:rPr>
              <a:t>© 2024-2025 Jackson Lewis P.C.</a:t>
            </a:r>
          </a:p>
        </p:txBody>
      </p:sp>
      <p:pic>
        <p:nvPicPr>
          <p:cNvPr id="5" name="JL Logo">
            <a:extLst>
              <a:ext uri="{FF2B5EF4-FFF2-40B4-BE49-F238E27FC236}">
                <a16:creationId xmlns:a16="http://schemas.microsoft.com/office/drawing/2014/main" id="{C1AD0C37-1CF1-4499-02AB-2212CF0D2B6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532" y="6180290"/>
            <a:ext cx="1773936" cy="226546"/>
          </a:xfrm>
          <a:prstGeom prst="rect">
            <a:avLst/>
          </a:prstGeom>
        </p:spPr>
      </p:pic>
    </p:spTree>
    <p:extLst>
      <p:ext uri="{BB962C8B-B14F-4D97-AF65-F5344CB8AC3E}">
        <p14:creationId xmlns:p14="http://schemas.microsoft.com/office/powerpoint/2010/main" val="2747221853"/>
      </p:ext>
    </p:extLst>
  </p:cSld>
  <p:clrMapOvr>
    <a:masterClrMapping/>
  </p:clrMapOvr>
  <p:extLst>
    <p:ext uri="{DCECCB84-F9BA-43D5-87BE-67443E8EF086}">
      <p15:sldGuideLst xmlns:p15="http://schemas.microsoft.com/office/powerpoint/2012/main">
        <p15:guide id="2" pos="2760" userDrawn="1">
          <p15:clr>
            <a:srgbClr val="FBAE40"/>
          </p15:clr>
        </p15:guide>
        <p15:guide id="3" orient="horz" pos="2376"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theme" Target="../theme/theme1.xml"/><Relationship Id="rId61" Type="http://schemas.openxmlformats.org/officeDocument/2006/relationships/slideLayout" Target="../slideLayouts/slideLayout61.xml"/><Relationship Id="rId82"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CF9690-0A90-42AD-AF28-957FD5184DBF}"/>
              </a:ext>
            </a:extLst>
          </p:cNvPr>
          <p:cNvSpPr>
            <a:spLocks noGrp="1"/>
          </p:cNvSpPr>
          <p:nvPr>
            <p:ph type="title"/>
          </p:nvPr>
        </p:nvSpPr>
        <p:spPr>
          <a:xfrm>
            <a:off x="457200" y="835126"/>
            <a:ext cx="10896600" cy="742071"/>
          </a:xfrm>
          <a:prstGeom prst="rect">
            <a:avLst/>
          </a:prstGeom>
        </p:spPr>
        <p:txBody>
          <a:bodyPr vert="horz" lIns="0" tIns="0" rIns="0" bIns="0" rtlCol="0" anchor="ctr"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111922-1FF1-46ED-94D1-2639BB895825}"/>
              </a:ext>
            </a:extLst>
          </p:cNvPr>
          <p:cNvSpPr>
            <a:spLocks noGrp="1"/>
          </p:cNvSpPr>
          <p:nvPr>
            <p:ph type="body" idx="1"/>
          </p:nvPr>
        </p:nvSpPr>
        <p:spPr>
          <a:xfrm>
            <a:off x="457200" y="1848678"/>
            <a:ext cx="11277600" cy="4411028"/>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Footer Placeholder 4">
            <a:extLst>
              <a:ext uri="{FF2B5EF4-FFF2-40B4-BE49-F238E27FC236}">
                <a16:creationId xmlns:a16="http://schemas.microsoft.com/office/drawing/2014/main" id="{0C8D2D1E-6E9B-4CE1-8356-67C62B7C04B7}"/>
              </a:ext>
            </a:extLst>
          </p:cNvPr>
          <p:cNvSpPr>
            <a:spLocks noGrp="1"/>
          </p:cNvSpPr>
          <p:nvPr>
            <p:ph type="ftr" sz="quarter" idx="3"/>
          </p:nvPr>
        </p:nvSpPr>
        <p:spPr>
          <a:xfrm>
            <a:off x="457200" y="6400800"/>
            <a:ext cx="4114800" cy="182880"/>
          </a:xfrm>
          <a:prstGeom prst="rect">
            <a:avLst/>
          </a:prstGeom>
        </p:spPr>
        <p:txBody>
          <a:bodyPr vert="horz" lIns="0" tIns="0" rIns="0" bIns="0" rtlCol="0" anchor="t" anchorCtr="0"/>
          <a:lstStyle>
            <a:lvl1pPr algn="l">
              <a:defRPr sz="900" b="0" i="0">
                <a:solidFill>
                  <a:schemeClr val="accent1"/>
                </a:solidFill>
                <a:latin typeface="Arial" panose="020B0604020202020204" pitchFamily="34" charset="0"/>
                <a:cs typeface="Arial" panose="020B0604020202020204" pitchFamily="34" charset="0"/>
              </a:defRPr>
            </a:lvl1pPr>
          </a:lstStyle>
          <a:p>
            <a:r>
              <a:rPr lang="en-US" dirty="0"/>
              <a:t>Jackson Lewis P.C.</a:t>
            </a:r>
          </a:p>
        </p:txBody>
      </p:sp>
      <p:sp>
        <p:nvSpPr>
          <p:cNvPr id="6" name="Slide Number Placeholder 5">
            <a:extLst>
              <a:ext uri="{FF2B5EF4-FFF2-40B4-BE49-F238E27FC236}">
                <a16:creationId xmlns:a16="http://schemas.microsoft.com/office/drawing/2014/main" id="{C4066ADE-0831-4554-838E-D6F433305917}"/>
              </a:ext>
            </a:extLst>
          </p:cNvPr>
          <p:cNvSpPr>
            <a:spLocks noGrp="1"/>
          </p:cNvSpPr>
          <p:nvPr>
            <p:ph type="sldNum" sz="quarter" idx="4"/>
          </p:nvPr>
        </p:nvSpPr>
        <p:spPr>
          <a:xfrm>
            <a:off x="8991600" y="6400800"/>
            <a:ext cx="2743200" cy="182880"/>
          </a:xfrm>
          <a:prstGeom prst="rect">
            <a:avLst/>
          </a:prstGeom>
        </p:spPr>
        <p:txBody>
          <a:bodyPr vert="horz" lIns="0" tIns="0" rIns="0" bIns="0" rtlCol="0" anchor="t" anchorCtr="0"/>
          <a:lstStyle>
            <a:lvl1pPr algn="r">
              <a:defRPr sz="900" b="0" i="0">
                <a:solidFill>
                  <a:schemeClr val="accent1"/>
                </a:solidFill>
                <a:latin typeface="Arial" panose="020B0604020202020204" pitchFamily="34" charset="0"/>
                <a:cs typeface="Arial" panose="020B0604020202020204" pitchFamily="34" charset="0"/>
              </a:defRPr>
            </a:lvl1pPr>
          </a:lstStyle>
          <a:p>
            <a:fld id="{383F3514-756C-46CF-9BAC-E3A35702E0A5}" type="slidenum">
              <a:rPr lang="en-US" smtClean="0"/>
              <a:pPr/>
              <a:t>‹#›</a:t>
            </a:fld>
            <a:endParaRPr lang="en-US" dirty="0"/>
          </a:p>
        </p:txBody>
      </p:sp>
    </p:spTree>
    <p:extLst>
      <p:ext uri="{BB962C8B-B14F-4D97-AF65-F5344CB8AC3E}">
        <p14:creationId xmlns:p14="http://schemas.microsoft.com/office/powerpoint/2010/main" val="1641980945"/>
      </p:ext>
    </p:extLst>
  </p:cSld>
  <p:clrMap bg1="lt1" tx1="dk1" bg2="lt2" tx2="dk2" accent1="accent1" accent2="accent2" accent3="accent3" accent4="accent4" accent5="accent5" accent6="accent6" hlink="hlink" folHlink="folHlink"/>
  <p:sldLayoutIdLst>
    <p:sldLayoutId id="2147483668" r:id="rId1"/>
    <p:sldLayoutId id="2147483777" r:id="rId2"/>
    <p:sldLayoutId id="2147483686" r:id="rId3"/>
    <p:sldLayoutId id="2147483760" r:id="rId4"/>
    <p:sldLayoutId id="2147483669" r:id="rId5"/>
    <p:sldLayoutId id="2147483761" r:id="rId6"/>
    <p:sldLayoutId id="2147483671" r:id="rId7"/>
    <p:sldLayoutId id="2147483684" r:id="rId8"/>
    <p:sldLayoutId id="2147483762" r:id="rId9"/>
    <p:sldLayoutId id="2147483685" r:id="rId10"/>
    <p:sldLayoutId id="2147483755" r:id="rId11"/>
    <p:sldLayoutId id="2147483759" r:id="rId12"/>
    <p:sldLayoutId id="2147483670" r:id="rId13"/>
    <p:sldLayoutId id="2147483672" r:id="rId14"/>
    <p:sldLayoutId id="2147483722" r:id="rId15"/>
    <p:sldLayoutId id="2147483763" r:id="rId16"/>
    <p:sldLayoutId id="2147483723" r:id="rId17"/>
    <p:sldLayoutId id="2147483776" r:id="rId18"/>
    <p:sldLayoutId id="2147483724" r:id="rId19"/>
    <p:sldLayoutId id="2147483748" r:id="rId20"/>
    <p:sldLayoutId id="2147483754" r:id="rId21"/>
    <p:sldLayoutId id="2147483709" r:id="rId22"/>
    <p:sldLayoutId id="2147483654" r:id="rId23"/>
    <p:sldLayoutId id="2147483650" r:id="rId24"/>
    <p:sldLayoutId id="2147483778" r:id="rId25"/>
    <p:sldLayoutId id="2147483652" r:id="rId26"/>
    <p:sldLayoutId id="2147483677" r:id="rId27"/>
    <p:sldLayoutId id="2147483725" r:id="rId28"/>
    <p:sldLayoutId id="2147483678" r:id="rId29"/>
    <p:sldLayoutId id="2147483679" r:id="rId30"/>
    <p:sldLayoutId id="2147483726" r:id="rId31"/>
    <p:sldLayoutId id="2147483796" r:id="rId32"/>
    <p:sldLayoutId id="2147483785" r:id="rId33"/>
    <p:sldLayoutId id="2147483790" r:id="rId34"/>
    <p:sldLayoutId id="2147483792" r:id="rId35"/>
    <p:sldLayoutId id="2147483791" r:id="rId36"/>
    <p:sldLayoutId id="2147483787" r:id="rId37"/>
    <p:sldLayoutId id="2147483794" r:id="rId38"/>
    <p:sldLayoutId id="2147483788" r:id="rId39"/>
    <p:sldLayoutId id="2147483795" r:id="rId40"/>
    <p:sldLayoutId id="2147483789" r:id="rId41"/>
    <p:sldLayoutId id="2147483680" r:id="rId42"/>
    <p:sldLayoutId id="2147483704" r:id="rId43"/>
    <p:sldLayoutId id="2147483657" r:id="rId44"/>
    <p:sldLayoutId id="2147483675" r:id="rId45"/>
    <p:sldLayoutId id="2147483658" r:id="rId46"/>
    <p:sldLayoutId id="2147483673" r:id="rId47"/>
    <p:sldLayoutId id="2147483727" r:id="rId48"/>
    <p:sldLayoutId id="2147483728" r:id="rId49"/>
    <p:sldLayoutId id="2147483764" r:id="rId50"/>
    <p:sldLayoutId id="2147483661" r:id="rId51"/>
    <p:sldLayoutId id="2147483676" r:id="rId52"/>
    <p:sldLayoutId id="2147483753" r:id="rId53"/>
    <p:sldLayoutId id="2147483766" r:id="rId54"/>
    <p:sldLayoutId id="2147483767" r:id="rId55"/>
    <p:sldLayoutId id="2147483768" r:id="rId56"/>
    <p:sldLayoutId id="2147483769" r:id="rId57"/>
    <p:sldLayoutId id="2147483770" r:id="rId58"/>
    <p:sldLayoutId id="2147483771" r:id="rId59"/>
    <p:sldLayoutId id="2147483683" r:id="rId60"/>
    <p:sldLayoutId id="2147483730" r:id="rId61"/>
    <p:sldLayoutId id="2147483765" r:id="rId62"/>
    <p:sldLayoutId id="2147483731" r:id="rId63"/>
    <p:sldLayoutId id="2147483732" r:id="rId64"/>
    <p:sldLayoutId id="2147483733" r:id="rId65"/>
    <p:sldLayoutId id="2147483756" r:id="rId66"/>
    <p:sldLayoutId id="2147483793" r:id="rId67"/>
    <p:sldLayoutId id="2147483711" r:id="rId68"/>
    <p:sldLayoutId id="2147483712" r:id="rId69"/>
    <p:sldLayoutId id="2147483797" r:id="rId70"/>
    <p:sldLayoutId id="2147483716" r:id="rId71"/>
    <p:sldLayoutId id="2147483713" r:id="rId72"/>
    <p:sldLayoutId id="2147483710" r:id="rId73"/>
    <p:sldLayoutId id="2147483782" r:id="rId74"/>
    <p:sldLayoutId id="2147483717" r:id="rId75"/>
    <p:sldLayoutId id="2147483758" r:id="rId76"/>
    <p:sldLayoutId id="2147483720" r:id="rId77"/>
    <p:sldLayoutId id="2147483779" r:id="rId78"/>
    <p:sldLayoutId id="2147483721" r:id="rId79"/>
    <p:sldLayoutId id="2147483740" r:id="rId80"/>
    <p:sldLayoutId id="2147483772" r:id="rId81"/>
    <p:sldLayoutId id="2147483773" r:id="rId82"/>
    <p:sldLayoutId id="2147483774" r:id="rId83"/>
    <p:sldLayoutId id="2147483775" r:id="rId84"/>
    <p:sldLayoutId id="2147483798" r:id="rId85"/>
    <p:sldLayoutId id="2147483799" r:id="rId86"/>
  </p:sldLayoutIdLst>
  <p:hf hdr="0" dt="0"/>
  <p:txStyles>
    <p:titleStyle>
      <a:lvl1pPr algn="l" defTabSz="914400" rtl="0" eaLnBrk="1" latinLnBrk="0" hangingPunct="1">
        <a:lnSpc>
          <a:spcPct val="95000"/>
        </a:lnSpc>
        <a:spcBef>
          <a:spcPct val="0"/>
        </a:spcBef>
        <a:buNone/>
        <a:defRPr sz="4300" kern="1200">
          <a:solidFill>
            <a:schemeClr val="accent1"/>
          </a:solidFill>
          <a:latin typeface="Baskerville Old Face" panose="02020602080505020303" pitchFamily="18" charset="0"/>
          <a:ea typeface="+mj-ea"/>
          <a:cs typeface="+mj-cs"/>
        </a:defRPr>
      </a:lvl1pPr>
    </p:titleStyle>
    <p:bodyStyle>
      <a:lvl1pPr marL="0" indent="0" algn="l" defTabSz="914400" rtl="0" eaLnBrk="1" latinLnBrk="0" hangingPunct="1">
        <a:lnSpc>
          <a:spcPct val="150000"/>
        </a:lnSpc>
        <a:spcBef>
          <a:spcPts val="1000"/>
        </a:spcBef>
        <a:buSzPct val="90000"/>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1pPr>
      <a:lvl2pPr marL="228600" indent="-228600" algn="l" defTabSz="914400" rtl="0" eaLnBrk="1" latinLnBrk="0" hangingPunct="1">
        <a:lnSpc>
          <a:spcPct val="150000"/>
        </a:lnSpc>
        <a:spcBef>
          <a:spcPts val="1000"/>
        </a:spcBef>
        <a:buSzPct val="70000"/>
        <a:buFont typeface="Arial" panose="020B0604020202020204" pitchFamily="34" charset="0"/>
        <a:buChar char="•"/>
        <a:tabLst/>
        <a:defRPr sz="2000" b="0" i="0" kern="1200">
          <a:solidFill>
            <a:schemeClr val="tx1"/>
          </a:solidFill>
          <a:latin typeface="Arial" panose="020B0604020202020204" pitchFamily="34" charset="0"/>
          <a:ea typeface="+mn-ea"/>
          <a:cs typeface="Arial" panose="020B0604020202020204" pitchFamily="34" charset="0"/>
        </a:defRPr>
      </a:lvl2pPr>
      <a:lvl3pPr marL="457200" indent="-228600" algn="l" defTabSz="914400" rtl="0" eaLnBrk="1" latinLnBrk="0" hangingPunct="1">
        <a:lnSpc>
          <a:spcPct val="150000"/>
        </a:lnSpc>
        <a:spcBef>
          <a:spcPts val="1000"/>
        </a:spcBef>
        <a:buSzPct val="70000"/>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804863" indent="-228600" algn="l" defTabSz="914400" rtl="0" eaLnBrk="1" latinLnBrk="0" hangingPunct="1">
        <a:lnSpc>
          <a:spcPct val="150000"/>
        </a:lnSpc>
        <a:spcBef>
          <a:spcPts val="1000"/>
        </a:spcBef>
        <a:buSzPct val="70000"/>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4pPr>
      <a:lvl5pPr marL="457200" indent="-109538" algn="l" defTabSz="914400" rtl="0" eaLnBrk="1" latinLnBrk="0" hangingPunct="1">
        <a:lnSpc>
          <a:spcPct val="110000"/>
        </a:lnSpc>
        <a:spcBef>
          <a:spcPts val="1000"/>
        </a:spcBef>
        <a:buSzPct val="90000"/>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288" userDrawn="1">
          <p15:clr>
            <a:srgbClr val="F26B43"/>
          </p15:clr>
        </p15:guide>
        <p15:guide id="3" pos="7392" userDrawn="1">
          <p15:clr>
            <a:srgbClr val="F26B43"/>
          </p15:clr>
        </p15:guide>
        <p15:guide id="4" orient="horz" pos="2160" userDrawn="1">
          <p15:clr>
            <a:srgbClr val="F26B43"/>
          </p15:clr>
        </p15:guide>
        <p15:guide id="5" orient="horz" pos="4032" userDrawn="1">
          <p15:clr>
            <a:srgbClr val="F26B43"/>
          </p15:clr>
        </p15:guide>
        <p15:guide id="6" orient="horz" pos="288" userDrawn="1">
          <p15:clr>
            <a:srgbClr val="F26B43"/>
          </p15:clr>
        </p15:guide>
        <p15:guide id="7" orient="horz" pos="648" userDrawn="1">
          <p15:clr>
            <a:srgbClr val="F26B43"/>
          </p15:clr>
        </p15:guide>
        <p15:guide id="8" orient="horz" pos="744" userDrawn="1">
          <p15:clr>
            <a:srgbClr val="F26B43"/>
          </p15:clr>
        </p15:guide>
        <p15:guide id="9" orient="horz" pos="1008" userDrawn="1">
          <p15:clr>
            <a:srgbClr val="F26B43"/>
          </p15:clr>
        </p15:guide>
        <p15:guide id="10" orient="horz" pos="1104" userDrawn="1">
          <p15:clr>
            <a:srgbClr val="F26B43"/>
          </p15:clr>
        </p15:guide>
        <p15:guide id="11" orient="horz" pos="393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2.xml"/></Relationships>
</file>

<file path=ppt/slides/_rels/slide1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6.xml"/></Relationships>
</file>

<file path=ppt/slides/_rels/slide1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6.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8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4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1.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FC66F11-A090-A12A-547A-5DBCFCA65B1C}"/>
              </a:ext>
            </a:extLst>
          </p:cNvPr>
          <p:cNvSpPr>
            <a:spLocks noGrp="1"/>
          </p:cNvSpPr>
          <p:nvPr>
            <p:ph type="ctrTitle"/>
          </p:nvPr>
        </p:nvSpPr>
        <p:spPr/>
        <p:txBody>
          <a:bodyPr/>
          <a:lstStyle/>
          <a:p>
            <a:r>
              <a:rPr lang="en-US" dirty="0"/>
              <a:t>Recent Developments</a:t>
            </a:r>
          </a:p>
        </p:txBody>
      </p:sp>
      <p:sp>
        <p:nvSpPr>
          <p:cNvPr id="6" name="Subtitle 5">
            <a:extLst>
              <a:ext uri="{FF2B5EF4-FFF2-40B4-BE49-F238E27FC236}">
                <a16:creationId xmlns:a16="http://schemas.microsoft.com/office/drawing/2014/main" id="{C1D9F260-ECD1-D2EE-543C-7A08F732EC03}"/>
              </a:ext>
            </a:extLst>
          </p:cNvPr>
          <p:cNvSpPr>
            <a:spLocks noGrp="1"/>
          </p:cNvSpPr>
          <p:nvPr>
            <p:ph type="subTitle" idx="1"/>
          </p:nvPr>
        </p:nvSpPr>
        <p:spPr/>
        <p:txBody>
          <a:bodyPr/>
          <a:lstStyle/>
          <a:p>
            <a:r>
              <a:rPr lang="en-US" dirty="0"/>
              <a:t>Wage &amp; Hour</a:t>
            </a:r>
          </a:p>
        </p:txBody>
      </p:sp>
      <p:sp>
        <p:nvSpPr>
          <p:cNvPr id="7" name="Text Placeholder 6">
            <a:extLst>
              <a:ext uri="{FF2B5EF4-FFF2-40B4-BE49-F238E27FC236}">
                <a16:creationId xmlns:a16="http://schemas.microsoft.com/office/drawing/2014/main" id="{20A1D04F-FA3E-0F1A-1059-5457DF2A8A4F}"/>
              </a:ext>
            </a:extLst>
          </p:cNvPr>
          <p:cNvSpPr>
            <a:spLocks noGrp="1"/>
          </p:cNvSpPr>
          <p:nvPr>
            <p:ph type="body" sz="quarter" idx="10"/>
          </p:nvPr>
        </p:nvSpPr>
        <p:spPr>
          <a:xfrm>
            <a:off x="1451532" y="4522914"/>
            <a:ext cx="6520160" cy="1725486"/>
          </a:xfrm>
        </p:spPr>
        <p:txBody>
          <a:bodyPr/>
          <a:lstStyle/>
          <a:p>
            <a:pPr>
              <a:lnSpc>
                <a:spcPct val="150000"/>
              </a:lnSpc>
              <a:spcBef>
                <a:spcPts val="0"/>
              </a:spcBef>
            </a:pPr>
            <a:r>
              <a:rPr lang="en-US" dirty="0"/>
              <a:t>Justin Barnes</a:t>
            </a:r>
          </a:p>
          <a:p>
            <a:pPr>
              <a:lnSpc>
                <a:spcPct val="150000"/>
              </a:lnSpc>
              <a:spcBef>
                <a:spcPts val="0"/>
              </a:spcBef>
            </a:pPr>
            <a:r>
              <a:rPr lang="en-US" dirty="0">
                <a:solidFill>
                  <a:srgbClr val="FF0000"/>
                </a:solidFill>
              </a:rPr>
              <a:t>08.27.2026</a:t>
            </a:r>
            <a:endParaRPr lang="en-US" dirty="0"/>
          </a:p>
          <a:p>
            <a:pPr>
              <a:lnSpc>
                <a:spcPct val="150000"/>
              </a:lnSpc>
              <a:spcBef>
                <a:spcPts val="0"/>
              </a:spcBef>
            </a:pPr>
            <a:r>
              <a:rPr lang="en-US" dirty="0"/>
              <a:t>Jackson Lewis P.C. | Atlanta</a:t>
            </a:r>
          </a:p>
          <a:p>
            <a:pPr>
              <a:lnSpc>
                <a:spcPct val="150000"/>
              </a:lnSpc>
              <a:spcBef>
                <a:spcPts val="0"/>
              </a:spcBef>
            </a:pPr>
            <a:r>
              <a:rPr lang="en-US" dirty="0"/>
              <a:t>404-586-1809 | Justin.Barnes@jacksonlewis.com</a:t>
            </a:r>
          </a:p>
          <a:p>
            <a:endParaRPr lang="en-US" dirty="0"/>
          </a:p>
        </p:txBody>
      </p:sp>
    </p:spTree>
    <p:extLst>
      <p:ext uri="{BB962C8B-B14F-4D97-AF65-F5344CB8AC3E}">
        <p14:creationId xmlns:p14="http://schemas.microsoft.com/office/powerpoint/2010/main" val="2712109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C5F6F-27E9-2DE6-E040-C069575BD85E}"/>
              </a:ext>
            </a:extLst>
          </p:cNvPr>
          <p:cNvSpPr>
            <a:spLocks noGrp="1"/>
          </p:cNvSpPr>
          <p:nvPr>
            <p:ph type="title"/>
          </p:nvPr>
        </p:nvSpPr>
        <p:spPr/>
        <p:txBody>
          <a:bodyPr/>
          <a:lstStyle/>
          <a:p>
            <a:r>
              <a:rPr lang="en-US" dirty="0"/>
              <a:t>Regulatory Developments</a:t>
            </a:r>
          </a:p>
        </p:txBody>
      </p:sp>
      <p:sp>
        <p:nvSpPr>
          <p:cNvPr id="3" name="Content Placeholder 2">
            <a:extLst>
              <a:ext uri="{FF2B5EF4-FFF2-40B4-BE49-F238E27FC236}">
                <a16:creationId xmlns:a16="http://schemas.microsoft.com/office/drawing/2014/main" id="{2EF3FDE8-DDB9-7F8F-F565-F975AAA754BD}"/>
              </a:ext>
            </a:extLst>
          </p:cNvPr>
          <p:cNvSpPr>
            <a:spLocks noGrp="1"/>
          </p:cNvSpPr>
          <p:nvPr>
            <p:ph idx="1"/>
          </p:nvPr>
        </p:nvSpPr>
        <p:spPr/>
        <p:txBody>
          <a:bodyPr/>
          <a:lstStyle/>
          <a:p>
            <a:r>
              <a:rPr lang="en-US" dirty="0"/>
              <a:t>DOL “considering amendments to regulations concerning tipped employees” in coming “deregulatory” proposed rule</a:t>
            </a:r>
          </a:p>
          <a:p>
            <a:pPr marL="571500" lvl="1" indent="-342900"/>
            <a:r>
              <a:rPr lang="en-US" dirty="0"/>
              <a:t>“Dual jobs” rule, issued in 1967, applies to employers that take the tip credit against minimum wage</a:t>
            </a:r>
          </a:p>
          <a:p>
            <a:pPr marL="571500" lvl="1" indent="-342900"/>
            <a:r>
              <a:rPr lang="en-US" dirty="0"/>
              <a:t>2021 final rule codified “80/20” guidance interpreting dual jobs rule, imposed further restrictions on work that does not directly produce tips</a:t>
            </a:r>
          </a:p>
          <a:p>
            <a:pPr marL="571500" lvl="1" indent="-342900"/>
            <a:r>
              <a:rPr lang="en-US" dirty="0"/>
              <a:t>Rule was invalidated by Fifth Circuit but 1967 rule, and subregulatory 80/20 guidance, are still intact.</a:t>
            </a:r>
          </a:p>
          <a:p>
            <a:endParaRPr lang="en-US" dirty="0"/>
          </a:p>
        </p:txBody>
      </p:sp>
      <p:sp>
        <p:nvSpPr>
          <p:cNvPr id="4" name="Footer Placeholder 3">
            <a:extLst>
              <a:ext uri="{FF2B5EF4-FFF2-40B4-BE49-F238E27FC236}">
                <a16:creationId xmlns:a16="http://schemas.microsoft.com/office/drawing/2014/main" id="{6309DF9C-A878-EEF6-B0F7-726966D6E0F8}"/>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3DC41C75-E686-B623-FC8F-4AAA7F919261}"/>
              </a:ext>
            </a:extLst>
          </p:cNvPr>
          <p:cNvSpPr>
            <a:spLocks noGrp="1"/>
          </p:cNvSpPr>
          <p:nvPr>
            <p:ph type="sldNum" sz="quarter" idx="12"/>
          </p:nvPr>
        </p:nvSpPr>
        <p:spPr/>
        <p:txBody>
          <a:bodyPr/>
          <a:lstStyle/>
          <a:p>
            <a:fld id="{383F3514-756C-46CF-9BAC-E3A35702E0A5}" type="slidenum">
              <a:rPr lang="en-US" smtClean="0"/>
              <a:t>10</a:t>
            </a:fld>
            <a:endParaRPr lang="en-US" dirty="0"/>
          </a:p>
        </p:txBody>
      </p:sp>
      <p:sp>
        <p:nvSpPr>
          <p:cNvPr id="6" name="Text Placeholder 5">
            <a:extLst>
              <a:ext uri="{FF2B5EF4-FFF2-40B4-BE49-F238E27FC236}">
                <a16:creationId xmlns:a16="http://schemas.microsoft.com/office/drawing/2014/main" id="{65330E35-9019-24D1-9CE2-92C216E6F871}"/>
              </a:ext>
            </a:extLst>
          </p:cNvPr>
          <p:cNvSpPr>
            <a:spLocks noGrp="1"/>
          </p:cNvSpPr>
          <p:nvPr>
            <p:ph type="body" sz="quarter" idx="14"/>
          </p:nvPr>
        </p:nvSpPr>
        <p:spPr/>
        <p:txBody>
          <a:bodyPr/>
          <a:lstStyle/>
          <a:p>
            <a:r>
              <a:rPr lang="en-US" dirty="0"/>
              <a:t>Dual Jobs Rule: Rescission on the Horizon?</a:t>
            </a:r>
          </a:p>
        </p:txBody>
      </p:sp>
    </p:spTree>
    <p:extLst>
      <p:ext uri="{BB962C8B-B14F-4D97-AF65-F5344CB8AC3E}">
        <p14:creationId xmlns:p14="http://schemas.microsoft.com/office/powerpoint/2010/main" val="1844301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ACD1B-F214-7AA0-7091-B6F48315A489}"/>
              </a:ext>
            </a:extLst>
          </p:cNvPr>
          <p:cNvSpPr>
            <a:spLocks noGrp="1"/>
          </p:cNvSpPr>
          <p:nvPr>
            <p:ph type="title"/>
          </p:nvPr>
        </p:nvSpPr>
        <p:spPr/>
        <p:txBody>
          <a:bodyPr/>
          <a:lstStyle/>
          <a:p>
            <a:r>
              <a:rPr lang="en-US" dirty="0"/>
              <a:t>Also on the Agenda….</a:t>
            </a:r>
          </a:p>
        </p:txBody>
      </p:sp>
      <p:sp>
        <p:nvSpPr>
          <p:cNvPr id="3" name="Content Placeholder 2">
            <a:extLst>
              <a:ext uri="{FF2B5EF4-FFF2-40B4-BE49-F238E27FC236}">
                <a16:creationId xmlns:a16="http://schemas.microsoft.com/office/drawing/2014/main" id="{510CD04E-FAAD-6DE4-8045-458D44BB6C9A}"/>
              </a:ext>
            </a:extLst>
          </p:cNvPr>
          <p:cNvSpPr>
            <a:spLocks noGrp="1"/>
          </p:cNvSpPr>
          <p:nvPr>
            <p:ph idx="1"/>
          </p:nvPr>
        </p:nvSpPr>
        <p:spPr/>
        <p:txBody>
          <a:bodyPr/>
          <a:lstStyle/>
          <a:p>
            <a:pPr marL="342900" indent="-342900">
              <a:buFont typeface="Arial" panose="020B0604020202020204" pitchFamily="34" charset="0"/>
              <a:buChar char="•"/>
            </a:pPr>
            <a:r>
              <a:rPr lang="en-US" dirty="0"/>
              <a:t>Loosening up permissible working hours for 14- and 15-year-olds</a:t>
            </a:r>
          </a:p>
          <a:p>
            <a:pPr marL="342900" indent="-342900">
              <a:buFont typeface="Arial" panose="020B0604020202020204" pitchFamily="34" charset="0"/>
              <a:buChar char="•"/>
            </a:pPr>
            <a:r>
              <a:rPr lang="en-US" dirty="0"/>
              <a:t>Application of the FLSA to Domestic Service Employees employed by third-party employers</a:t>
            </a:r>
          </a:p>
          <a:p>
            <a:r>
              <a:rPr lang="en-US" b="1" dirty="0"/>
              <a:t>Long-term actions</a:t>
            </a:r>
          </a:p>
          <a:p>
            <a:pPr marL="571500" lvl="1" indent="-342900"/>
            <a:r>
              <a:rPr lang="en-US" dirty="0"/>
              <a:t>Defining Executive, Administrative, Professional, Sales, Computer Professional Exemptions</a:t>
            </a:r>
          </a:p>
          <a:p>
            <a:pPr marL="571500" lvl="1" indent="-342900"/>
            <a:r>
              <a:rPr lang="en-US" dirty="0"/>
              <a:t>Amending “hours worked” and Portal-to-Portal Act regulations</a:t>
            </a:r>
          </a:p>
          <a:p>
            <a:endParaRPr lang="en-US" dirty="0"/>
          </a:p>
        </p:txBody>
      </p:sp>
      <p:sp>
        <p:nvSpPr>
          <p:cNvPr id="4" name="Footer Placeholder 3">
            <a:extLst>
              <a:ext uri="{FF2B5EF4-FFF2-40B4-BE49-F238E27FC236}">
                <a16:creationId xmlns:a16="http://schemas.microsoft.com/office/drawing/2014/main" id="{4D127FB6-C90C-57C1-EDCF-655CFD70E451}"/>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63F21810-904D-1F9B-7C1D-9DA4FB67EDA3}"/>
              </a:ext>
            </a:extLst>
          </p:cNvPr>
          <p:cNvSpPr>
            <a:spLocks noGrp="1"/>
          </p:cNvSpPr>
          <p:nvPr>
            <p:ph type="sldNum" sz="quarter" idx="12"/>
          </p:nvPr>
        </p:nvSpPr>
        <p:spPr/>
        <p:txBody>
          <a:bodyPr/>
          <a:lstStyle/>
          <a:p>
            <a:fld id="{383F3514-756C-46CF-9BAC-E3A35702E0A5}" type="slidenum">
              <a:rPr lang="en-US" smtClean="0"/>
              <a:t>11</a:t>
            </a:fld>
            <a:endParaRPr lang="en-US" dirty="0"/>
          </a:p>
        </p:txBody>
      </p:sp>
      <p:sp>
        <p:nvSpPr>
          <p:cNvPr id="6" name="Text Placeholder 5">
            <a:extLst>
              <a:ext uri="{FF2B5EF4-FFF2-40B4-BE49-F238E27FC236}">
                <a16:creationId xmlns:a16="http://schemas.microsoft.com/office/drawing/2014/main" id="{466B0E0B-A0DB-4BC7-0BA2-C56ED7D6D211}"/>
              </a:ext>
            </a:extLst>
          </p:cNvPr>
          <p:cNvSpPr>
            <a:spLocks noGrp="1"/>
          </p:cNvSpPr>
          <p:nvPr>
            <p:ph type="body" sz="quarter" idx="14"/>
          </p:nvPr>
        </p:nvSpPr>
        <p:spPr/>
        <p:txBody>
          <a:bodyPr/>
          <a:lstStyle/>
          <a:p>
            <a:r>
              <a:rPr lang="en-US" dirty="0"/>
              <a:t>Summer 2026 Semiannual Agenda</a:t>
            </a:r>
          </a:p>
        </p:txBody>
      </p:sp>
    </p:spTree>
    <p:extLst>
      <p:ext uri="{BB962C8B-B14F-4D97-AF65-F5344CB8AC3E}">
        <p14:creationId xmlns:p14="http://schemas.microsoft.com/office/powerpoint/2010/main" val="319740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53E0C-EF63-8173-9A59-B264AF81AF0E}"/>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CEEB085-879D-09C9-04B3-BB4C3C2E658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p:blipFill>
        <p:spPr>
          <a:xfrm>
            <a:off x="0" y="0"/>
            <a:ext cx="6172200" cy="6858000"/>
          </a:xfrm>
        </p:spPr>
      </p:pic>
      <p:sp>
        <p:nvSpPr>
          <p:cNvPr id="4" name="Title 3">
            <a:extLst>
              <a:ext uri="{FF2B5EF4-FFF2-40B4-BE49-F238E27FC236}">
                <a16:creationId xmlns:a16="http://schemas.microsoft.com/office/drawing/2014/main" id="{0414A6B1-C2BC-55B6-B541-BD75DB04844F}"/>
              </a:ext>
            </a:extLst>
          </p:cNvPr>
          <p:cNvSpPr>
            <a:spLocks noGrp="1"/>
          </p:cNvSpPr>
          <p:nvPr>
            <p:ph type="ctrTitle"/>
          </p:nvPr>
        </p:nvSpPr>
        <p:spPr/>
        <p:txBody>
          <a:bodyPr/>
          <a:lstStyle/>
          <a:p>
            <a:r>
              <a:rPr lang="en-US" dirty="0"/>
              <a:t>Litigation Trends</a:t>
            </a:r>
          </a:p>
        </p:txBody>
      </p:sp>
    </p:spTree>
    <p:extLst>
      <p:ext uri="{BB962C8B-B14F-4D97-AF65-F5344CB8AC3E}">
        <p14:creationId xmlns:p14="http://schemas.microsoft.com/office/powerpoint/2010/main" val="92788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843624-CAE7-22F7-7BC4-9458693F72CB}"/>
              </a:ext>
            </a:extLst>
          </p:cNvPr>
          <p:cNvSpPr>
            <a:spLocks noGrp="1"/>
          </p:cNvSpPr>
          <p:nvPr>
            <p:ph type="title"/>
          </p:nvPr>
        </p:nvSpPr>
        <p:spPr/>
        <p:txBody>
          <a:bodyPr/>
          <a:lstStyle/>
          <a:p>
            <a:r>
              <a:rPr lang="en-US" dirty="0"/>
              <a:t>Case Filing Trends</a:t>
            </a:r>
          </a:p>
        </p:txBody>
      </p:sp>
    </p:spTree>
    <p:extLst>
      <p:ext uri="{BB962C8B-B14F-4D97-AF65-F5344CB8AC3E}">
        <p14:creationId xmlns:p14="http://schemas.microsoft.com/office/powerpoint/2010/main" val="3970068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B2C89-DB27-9B0A-119F-EB5ECE640C0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5F0CF36-BF6C-0A19-35C3-E913122C57C1}"/>
              </a:ext>
            </a:extLst>
          </p:cNvPr>
          <p:cNvSpPr>
            <a:spLocks noGrp="1"/>
          </p:cNvSpPr>
          <p:nvPr>
            <p:ph type="sldNum" sz="quarter" idx="4"/>
          </p:nvPr>
        </p:nvSpPr>
        <p:spPr/>
        <p:txBody>
          <a:bodyPr/>
          <a:lstStyle/>
          <a:p>
            <a:fld id="{407F7647-6CBB-4945-B48A-22BF8575EA14}" type="slidenum">
              <a:rPr lang="en-US" smtClean="0"/>
              <a:pPr/>
              <a:t>14</a:t>
            </a:fld>
            <a:endParaRPr lang="en-US" dirty="0"/>
          </a:p>
        </p:txBody>
      </p:sp>
      <p:sp>
        <p:nvSpPr>
          <p:cNvPr id="5" name="Title 4">
            <a:extLst>
              <a:ext uri="{FF2B5EF4-FFF2-40B4-BE49-F238E27FC236}">
                <a16:creationId xmlns:a16="http://schemas.microsoft.com/office/drawing/2014/main" id="{8D9A2A48-4586-99E9-5D89-3FCD3727C33F}"/>
              </a:ext>
            </a:extLst>
          </p:cNvPr>
          <p:cNvSpPr>
            <a:spLocks noGrp="1"/>
          </p:cNvSpPr>
          <p:nvPr>
            <p:ph type="title"/>
          </p:nvPr>
        </p:nvSpPr>
        <p:spPr/>
        <p:txBody>
          <a:bodyPr/>
          <a:lstStyle/>
          <a:p>
            <a:r>
              <a:rPr lang="en-US" dirty="0"/>
              <a:t>DOL Enforcement</a:t>
            </a:r>
          </a:p>
        </p:txBody>
      </p:sp>
      <p:pic>
        <p:nvPicPr>
          <p:cNvPr id="8" name="Picture Placeholder 7" descr="Logo&#10;&#10;Description automatically generated">
            <a:extLst>
              <a:ext uri="{FF2B5EF4-FFF2-40B4-BE49-F238E27FC236}">
                <a16:creationId xmlns:a16="http://schemas.microsoft.com/office/drawing/2014/main" id="{4FCC60C1-0868-212E-904C-AC151048FF58}"/>
              </a:ext>
            </a:extLst>
          </p:cNvPr>
          <p:cNvPicPr>
            <a:picLocks noGrp="1" noChangeAspect="1"/>
          </p:cNvPicPr>
          <p:nvPr>
            <p:ph type="pic" idx="15"/>
          </p:nvPr>
        </p:nvPicPr>
        <p:blipFill>
          <a:blip r:embed="rId2"/>
          <a:srcRect t="6223" b="6223"/>
          <a:stretch>
            <a:fillRect/>
          </a:stretch>
        </p:blipFill>
        <p:spPr/>
      </p:pic>
      <p:sp>
        <p:nvSpPr>
          <p:cNvPr id="2" name="Footer Placeholder 1">
            <a:extLst>
              <a:ext uri="{FF2B5EF4-FFF2-40B4-BE49-F238E27FC236}">
                <a16:creationId xmlns:a16="http://schemas.microsoft.com/office/drawing/2014/main" id="{1BA01FE9-E1B5-8120-3007-5F25795ACB33}"/>
              </a:ext>
            </a:extLst>
          </p:cNvPr>
          <p:cNvSpPr>
            <a:spLocks noGrp="1"/>
          </p:cNvSpPr>
          <p:nvPr>
            <p:ph type="ftr" sz="quarter" idx="4294967295"/>
          </p:nvPr>
        </p:nvSpPr>
        <p:spPr>
          <a:xfrm>
            <a:off x="0" y="6356350"/>
            <a:ext cx="4114800" cy="365125"/>
          </a:xfrm>
        </p:spPr>
        <p:txBody>
          <a:bodyPr/>
          <a:lstStyle/>
          <a:p>
            <a:r>
              <a:rPr lang="en-US" b="1"/>
              <a:t>Jackson Lewis P.C.</a:t>
            </a:r>
            <a:endParaRPr lang="en-US" dirty="0"/>
          </a:p>
        </p:txBody>
      </p:sp>
      <p:graphicFrame>
        <p:nvGraphicFramePr>
          <p:cNvPr id="10" name="Content Placeholder 9">
            <a:extLst>
              <a:ext uri="{FF2B5EF4-FFF2-40B4-BE49-F238E27FC236}">
                <a16:creationId xmlns:a16="http://schemas.microsoft.com/office/drawing/2014/main" id="{CFA1203D-60DD-3846-22FF-2CE179D361E0}"/>
              </a:ext>
            </a:extLst>
          </p:cNvPr>
          <p:cNvGraphicFramePr>
            <a:graphicFrameLocks noGrp="1"/>
          </p:cNvGraphicFramePr>
          <p:nvPr>
            <p:ph idx="10"/>
          </p:nvPr>
        </p:nvGraphicFramePr>
        <p:xfrm>
          <a:off x="4876800" y="1562100"/>
          <a:ext cx="6629400" cy="2966720"/>
        </p:xfrm>
        <a:graphic>
          <a:graphicData uri="http://schemas.openxmlformats.org/drawingml/2006/table">
            <a:tbl>
              <a:tblPr firstRow="1" bandRow="1">
                <a:tableStyleId>{5C22544A-7EE6-4342-B048-85BDC9FD1C3A}</a:tableStyleId>
              </a:tblPr>
              <a:tblGrid>
                <a:gridCol w="986790">
                  <a:extLst>
                    <a:ext uri="{9D8B030D-6E8A-4147-A177-3AD203B41FA5}">
                      <a16:colId xmlns:a16="http://schemas.microsoft.com/office/drawing/2014/main" val="2769564082"/>
                    </a:ext>
                  </a:extLst>
                </a:gridCol>
                <a:gridCol w="2708910">
                  <a:extLst>
                    <a:ext uri="{9D8B030D-6E8A-4147-A177-3AD203B41FA5}">
                      <a16:colId xmlns:a16="http://schemas.microsoft.com/office/drawing/2014/main" val="1904546062"/>
                    </a:ext>
                  </a:extLst>
                </a:gridCol>
                <a:gridCol w="2933700">
                  <a:extLst>
                    <a:ext uri="{9D8B030D-6E8A-4147-A177-3AD203B41FA5}">
                      <a16:colId xmlns:a16="http://schemas.microsoft.com/office/drawing/2014/main" val="3252448889"/>
                    </a:ext>
                  </a:extLst>
                </a:gridCol>
              </a:tblGrid>
              <a:tr h="370840">
                <a:tc>
                  <a:txBody>
                    <a:bodyPr/>
                    <a:lstStyle/>
                    <a:p>
                      <a:r>
                        <a:rPr lang="en-US" dirty="0"/>
                        <a:t>Year</a:t>
                      </a:r>
                    </a:p>
                  </a:txBody>
                  <a:tcPr/>
                </a:tc>
                <a:tc>
                  <a:txBody>
                    <a:bodyPr/>
                    <a:lstStyle/>
                    <a:p>
                      <a:r>
                        <a:rPr lang="en-US" dirty="0"/>
                        <a:t>FLSA Back Wages</a:t>
                      </a:r>
                    </a:p>
                  </a:txBody>
                  <a:tcPr/>
                </a:tc>
                <a:tc>
                  <a:txBody>
                    <a:bodyPr/>
                    <a:lstStyle/>
                    <a:p>
                      <a:r>
                        <a:rPr lang="en-US" dirty="0"/>
                        <a:t>Number of Employees</a:t>
                      </a:r>
                    </a:p>
                  </a:txBody>
                  <a:tcPr/>
                </a:tc>
                <a:extLst>
                  <a:ext uri="{0D108BD9-81ED-4DB2-BD59-A6C34878D82A}">
                    <a16:rowId xmlns:a16="http://schemas.microsoft.com/office/drawing/2014/main" val="2966296828"/>
                  </a:ext>
                </a:extLst>
              </a:tr>
              <a:tr h="370840">
                <a:tc>
                  <a:txBody>
                    <a:bodyPr/>
                    <a:lstStyle/>
                    <a:p>
                      <a:r>
                        <a:rPr lang="en-US" dirty="0"/>
                        <a:t>2025</a:t>
                      </a:r>
                    </a:p>
                  </a:txBody>
                  <a:tcPr/>
                </a:tc>
                <a:tc>
                  <a:txBody>
                    <a:bodyPr/>
                    <a:lstStyle/>
                    <a:p>
                      <a:r>
                        <a:rPr lang="en-US" dirty="0"/>
                        <a:t>$184,425,856</a:t>
                      </a:r>
                    </a:p>
                  </a:txBody>
                  <a:tcPr/>
                </a:tc>
                <a:tc>
                  <a:txBody>
                    <a:bodyPr/>
                    <a:lstStyle/>
                    <a:p>
                      <a:r>
                        <a:rPr lang="en-US" dirty="0"/>
                        <a:t>145,798</a:t>
                      </a:r>
                    </a:p>
                  </a:txBody>
                  <a:tcPr/>
                </a:tc>
                <a:extLst>
                  <a:ext uri="{0D108BD9-81ED-4DB2-BD59-A6C34878D82A}">
                    <a16:rowId xmlns:a16="http://schemas.microsoft.com/office/drawing/2014/main" val="3645789405"/>
                  </a:ext>
                </a:extLst>
              </a:tr>
              <a:tr h="370840">
                <a:tc>
                  <a:txBody>
                    <a:bodyPr/>
                    <a:lstStyle/>
                    <a:p>
                      <a:r>
                        <a:rPr lang="en-US" dirty="0"/>
                        <a:t>2024</a:t>
                      </a:r>
                    </a:p>
                  </a:txBody>
                  <a:tcPr/>
                </a:tc>
                <a:tc>
                  <a:txBody>
                    <a:bodyPr/>
                    <a:lstStyle/>
                    <a:p>
                      <a:r>
                        <a:rPr lang="en-US" dirty="0"/>
                        <a:t>$149,957,029</a:t>
                      </a:r>
                    </a:p>
                  </a:txBody>
                  <a:tcPr/>
                </a:tc>
                <a:tc>
                  <a:txBody>
                    <a:bodyPr/>
                    <a:lstStyle/>
                    <a:p>
                      <a:r>
                        <a:rPr lang="en-US" dirty="0"/>
                        <a:t>125,301</a:t>
                      </a:r>
                    </a:p>
                  </a:txBody>
                  <a:tcPr/>
                </a:tc>
                <a:extLst>
                  <a:ext uri="{0D108BD9-81ED-4DB2-BD59-A6C34878D82A}">
                    <a16:rowId xmlns:a16="http://schemas.microsoft.com/office/drawing/2014/main" val="1218989332"/>
                  </a:ext>
                </a:extLst>
              </a:tr>
              <a:tr h="370840">
                <a:tc>
                  <a:txBody>
                    <a:bodyPr/>
                    <a:lstStyle/>
                    <a:p>
                      <a:r>
                        <a:rPr lang="en-US" dirty="0"/>
                        <a:t>2023</a:t>
                      </a:r>
                    </a:p>
                  </a:txBody>
                  <a:tcPr/>
                </a:tc>
                <a:tc>
                  <a:txBody>
                    <a:bodyPr/>
                    <a:lstStyle/>
                    <a:p>
                      <a:r>
                        <a:rPr lang="en-US" dirty="0"/>
                        <a:t>$156,152,548</a:t>
                      </a:r>
                    </a:p>
                  </a:txBody>
                  <a:tcPr/>
                </a:tc>
                <a:tc>
                  <a:txBody>
                    <a:bodyPr/>
                    <a:lstStyle/>
                    <a:p>
                      <a:r>
                        <a:rPr lang="en-US" dirty="0"/>
                        <a:t>135,067</a:t>
                      </a:r>
                    </a:p>
                  </a:txBody>
                  <a:tcPr/>
                </a:tc>
                <a:extLst>
                  <a:ext uri="{0D108BD9-81ED-4DB2-BD59-A6C34878D82A}">
                    <a16:rowId xmlns:a16="http://schemas.microsoft.com/office/drawing/2014/main" val="2170914335"/>
                  </a:ext>
                </a:extLst>
              </a:tr>
              <a:tr h="370840">
                <a:tc>
                  <a:txBody>
                    <a:bodyPr/>
                    <a:lstStyle/>
                    <a:p>
                      <a:r>
                        <a:rPr lang="en-US" dirty="0"/>
                        <a:t>2022</a:t>
                      </a:r>
                    </a:p>
                  </a:txBody>
                  <a:tcPr/>
                </a:tc>
                <a:tc>
                  <a:txBody>
                    <a:bodyPr/>
                    <a:lstStyle/>
                    <a:p>
                      <a:r>
                        <a:rPr lang="en-US" dirty="0"/>
                        <a:t>$156,052,923</a:t>
                      </a:r>
                    </a:p>
                  </a:txBody>
                  <a:tcPr/>
                </a:tc>
                <a:tc>
                  <a:txBody>
                    <a:bodyPr/>
                    <a:lstStyle/>
                    <a:p>
                      <a:r>
                        <a:rPr lang="en-US" dirty="0"/>
                        <a:t>126,934</a:t>
                      </a:r>
                    </a:p>
                  </a:txBody>
                  <a:tcPr/>
                </a:tc>
                <a:extLst>
                  <a:ext uri="{0D108BD9-81ED-4DB2-BD59-A6C34878D82A}">
                    <a16:rowId xmlns:a16="http://schemas.microsoft.com/office/drawing/2014/main" val="993678770"/>
                  </a:ext>
                </a:extLst>
              </a:tr>
              <a:tr h="370840">
                <a:tc>
                  <a:txBody>
                    <a:bodyPr/>
                    <a:lstStyle/>
                    <a:p>
                      <a:r>
                        <a:rPr lang="en-US" dirty="0"/>
                        <a:t>2021</a:t>
                      </a:r>
                    </a:p>
                  </a:txBody>
                  <a:tcPr/>
                </a:tc>
                <a:tc>
                  <a:txBody>
                    <a:bodyPr/>
                    <a:lstStyle/>
                    <a:p>
                      <a:r>
                        <a:rPr lang="en-US" dirty="0"/>
                        <a:t>$166,762,890</a:t>
                      </a:r>
                    </a:p>
                  </a:txBody>
                  <a:tcPr/>
                </a:tc>
                <a:tc>
                  <a:txBody>
                    <a:bodyPr/>
                    <a:lstStyle/>
                    <a:p>
                      <a:r>
                        <a:rPr lang="en-US" dirty="0"/>
                        <a:t>158,735</a:t>
                      </a:r>
                    </a:p>
                  </a:txBody>
                  <a:tcPr/>
                </a:tc>
                <a:extLst>
                  <a:ext uri="{0D108BD9-81ED-4DB2-BD59-A6C34878D82A}">
                    <a16:rowId xmlns:a16="http://schemas.microsoft.com/office/drawing/2014/main" val="274959337"/>
                  </a:ext>
                </a:extLst>
              </a:tr>
              <a:tr h="370840">
                <a:tc>
                  <a:txBody>
                    <a:bodyPr/>
                    <a:lstStyle/>
                    <a:p>
                      <a:r>
                        <a:rPr lang="en-US" dirty="0"/>
                        <a:t>2020</a:t>
                      </a:r>
                    </a:p>
                  </a:txBody>
                  <a:tcPr/>
                </a:tc>
                <a:tc>
                  <a:txBody>
                    <a:bodyPr/>
                    <a:lstStyle/>
                    <a:p>
                      <a:r>
                        <a:rPr lang="en-US" dirty="0"/>
                        <a:t>$183,582,973</a:t>
                      </a:r>
                    </a:p>
                  </a:txBody>
                  <a:tcPr/>
                </a:tc>
                <a:tc>
                  <a:txBody>
                    <a:bodyPr/>
                    <a:lstStyle/>
                    <a:p>
                      <a:r>
                        <a:rPr lang="en-US" dirty="0"/>
                        <a:t>194,006</a:t>
                      </a:r>
                    </a:p>
                  </a:txBody>
                  <a:tcPr/>
                </a:tc>
                <a:extLst>
                  <a:ext uri="{0D108BD9-81ED-4DB2-BD59-A6C34878D82A}">
                    <a16:rowId xmlns:a16="http://schemas.microsoft.com/office/drawing/2014/main" val="3098146075"/>
                  </a:ext>
                </a:extLst>
              </a:tr>
              <a:tr h="370840">
                <a:tc>
                  <a:txBody>
                    <a:bodyPr/>
                    <a:lstStyle/>
                    <a:p>
                      <a:r>
                        <a:rPr lang="en-US" dirty="0"/>
                        <a:t>2019</a:t>
                      </a:r>
                    </a:p>
                  </a:txBody>
                  <a:tcPr/>
                </a:tc>
                <a:tc>
                  <a:txBody>
                    <a:bodyPr/>
                    <a:lstStyle/>
                    <a:p>
                      <a:r>
                        <a:rPr lang="en-US" dirty="0"/>
                        <a:t>$226,068,160</a:t>
                      </a:r>
                    </a:p>
                  </a:txBody>
                  <a:tcPr/>
                </a:tc>
                <a:tc>
                  <a:txBody>
                    <a:bodyPr/>
                    <a:lstStyle/>
                    <a:p>
                      <a:r>
                        <a:rPr lang="en-US" dirty="0"/>
                        <a:t>268,310</a:t>
                      </a:r>
                    </a:p>
                  </a:txBody>
                  <a:tcPr/>
                </a:tc>
                <a:extLst>
                  <a:ext uri="{0D108BD9-81ED-4DB2-BD59-A6C34878D82A}">
                    <a16:rowId xmlns:a16="http://schemas.microsoft.com/office/drawing/2014/main" val="4143853448"/>
                  </a:ext>
                </a:extLst>
              </a:tr>
            </a:tbl>
          </a:graphicData>
        </a:graphic>
      </p:graphicFrame>
    </p:spTree>
    <p:extLst>
      <p:ext uri="{BB962C8B-B14F-4D97-AF65-F5344CB8AC3E}">
        <p14:creationId xmlns:p14="http://schemas.microsoft.com/office/powerpoint/2010/main" val="3161376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57EBE-EA98-5100-6514-7434FCE7748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BF5CBC9-3014-7E71-8B66-52682C7BFBC4}"/>
              </a:ext>
            </a:extLst>
          </p:cNvPr>
          <p:cNvSpPr>
            <a:spLocks noGrp="1"/>
          </p:cNvSpPr>
          <p:nvPr>
            <p:ph type="sldNum" sz="quarter" idx="4"/>
          </p:nvPr>
        </p:nvSpPr>
        <p:spPr/>
        <p:txBody>
          <a:bodyPr/>
          <a:lstStyle/>
          <a:p>
            <a:fld id="{407F7647-6CBB-4945-B48A-22BF8575EA14}" type="slidenum">
              <a:rPr lang="en-US" smtClean="0"/>
              <a:pPr/>
              <a:t>15</a:t>
            </a:fld>
            <a:endParaRPr lang="en-US" dirty="0"/>
          </a:p>
        </p:txBody>
      </p:sp>
      <p:sp>
        <p:nvSpPr>
          <p:cNvPr id="5" name="Title 4">
            <a:extLst>
              <a:ext uri="{FF2B5EF4-FFF2-40B4-BE49-F238E27FC236}">
                <a16:creationId xmlns:a16="http://schemas.microsoft.com/office/drawing/2014/main" id="{E29777BF-62CE-6768-B3E2-86CF01438A5B}"/>
              </a:ext>
            </a:extLst>
          </p:cNvPr>
          <p:cNvSpPr>
            <a:spLocks noGrp="1"/>
          </p:cNvSpPr>
          <p:nvPr>
            <p:ph type="title"/>
          </p:nvPr>
        </p:nvSpPr>
        <p:spPr/>
        <p:txBody>
          <a:bodyPr/>
          <a:lstStyle/>
          <a:p>
            <a:r>
              <a:rPr lang="en-US" dirty="0"/>
              <a:t>Private FLSA Lawsuits</a:t>
            </a:r>
          </a:p>
        </p:txBody>
      </p:sp>
      <p:pic>
        <p:nvPicPr>
          <p:cNvPr id="8" name="Picture Placeholder 7" descr="Logo&#10;&#10;Description automatically generated">
            <a:extLst>
              <a:ext uri="{FF2B5EF4-FFF2-40B4-BE49-F238E27FC236}">
                <a16:creationId xmlns:a16="http://schemas.microsoft.com/office/drawing/2014/main" id="{80F09A04-8D73-5651-1079-FCCF2F1EB5FB}"/>
              </a:ext>
            </a:extLst>
          </p:cNvPr>
          <p:cNvPicPr>
            <a:picLocks noGrp="1" noChangeAspect="1"/>
          </p:cNvPicPr>
          <p:nvPr>
            <p:ph type="pic" idx="15"/>
          </p:nvPr>
        </p:nvPicPr>
        <p:blipFill>
          <a:blip r:embed="rId2"/>
          <a:srcRect t="6223" b="6223"/>
          <a:stretch>
            <a:fillRect/>
          </a:stretch>
        </p:blipFill>
        <p:spPr/>
      </p:pic>
      <p:sp>
        <p:nvSpPr>
          <p:cNvPr id="2" name="Footer Placeholder 1">
            <a:extLst>
              <a:ext uri="{FF2B5EF4-FFF2-40B4-BE49-F238E27FC236}">
                <a16:creationId xmlns:a16="http://schemas.microsoft.com/office/drawing/2014/main" id="{27D93DC6-8114-1882-7C24-3D7BE0247765}"/>
              </a:ext>
            </a:extLst>
          </p:cNvPr>
          <p:cNvSpPr>
            <a:spLocks noGrp="1"/>
          </p:cNvSpPr>
          <p:nvPr>
            <p:ph type="ftr" sz="quarter" idx="4294967295"/>
          </p:nvPr>
        </p:nvSpPr>
        <p:spPr>
          <a:xfrm>
            <a:off x="0" y="6356350"/>
            <a:ext cx="4114800" cy="365125"/>
          </a:xfrm>
        </p:spPr>
        <p:txBody>
          <a:bodyPr/>
          <a:lstStyle/>
          <a:p>
            <a:r>
              <a:rPr lang="en-US" b="1"/>
              <a:t>Jackson Lewis P.C.</a:t>
            </a:r>
            <a:endParaRPr lang="en-US" dirty="0"/>
          </a:p>
        </p:txBody>
      </p:sp>
      <p:graphicFrame>
        <p:nvGraphicFramePr>
          <p:cNvPr id="7" name="Content Placeholder 6">
            <a:extLst>
              <a:ext uri="{FF2B5EF4-FFF2-40B4-BE49-F238E27FC236}">
                <a16:creationId xmlns:a16="http://schemas.microsoft.com/office/drawing/2014/main" id="{39B63EE5-0EBE-56DC-D75E-CF1EC64A9F51}"/>
              </a:ext>
            </a:extLst>
          </p:cNvPr>
          <p:cNvGraphicFramePr>
            <a:graphicFrameLocks noGrp="1"/>
          </p:cNvGraphicFramePr>
          <p:nvPr>
            <p:ph idx="10"/>
          </p:nvPr>
        </p:nvGraphicFramePr>
        <p:xfrm>
          <a:off x="4876800" y="1562100"/>
          <a:ext cx="6629400" cy="4820920"/>
        </p:xfrm>
        <a:graphic>
          <a:graphicData uri="http://schemas.openxmlformats.org/drawingml/2006/table">
            <a:tbl>
              <a:tblPr firstRow="1" bandRow="1">
                <a:tableStyleId>{5C22544A-7EE6-4342-B048-85BDC9FD1C3A}</a:tableStyleId>
              </a:tblPr>
              <a:tblGrid>
                <a:gridCol w="2198370">
                  <a:extLst>
                    <a:ext uri="{9D8B030D-6E8A-4147-A177-3AD203B41FA5}">
                      <a16:colId xmlns:a16="http://schemas.microsoft.com/office/drawing/2014/main" val="385983994"/>
                    </a:ext>
                  </a:extLst>
                </a:gridCol>
                <a:gridCol w="4431030">
                  <a:extLst>
                    <a:ext uri="{9D8B030D-6E8A-4147-A177-3AD203B41FA5}">
                      <a16:colId xmlns:a16="http://schemas.microsoft.com/office/drawing/2014/main" val="1252293128"/>
                    </a:ext>
                  </a:extLst>
                </a:gridCol>
              </a:tblGrid>
              <a:tr h="370840">
                <a:tc>
                  <a:txBody>
                    <a:bodyPr/>
                    <a:lstStyle/>
                    <a:p>
                      <a:r>
                        <a:rPr lang="en-US" dirty="0"/>
                        <a:t>Year</a:t>
                      </a:r>
                    </a:p>
                  </a:txBody>
                  <a:tcPr/>
                </a:tc>
                <a:tc>
                  <a:txBody>
                    <a:bodyPr/>
                    <a:lstStyle/>
                    <a:p>
                      <a:r>
                        <a:rPr lang="en-US" dirty="0"/>
                        <a:t>Number of Lawsuits</a:t>
                      </a:r>
                    </a:p>
                  </a:txBody>
                  <a:tcPr/>
                </a:tc>
                <a:extLst>
                  <a:ext uri="{0D108BD9-81ED-4DB2-BD59-A6C34878D82A}">
                    <a16:rowId xmlns:a16="http://schemas.microsoft.com/office/drawing/2014/main" val="2548510507"/>
                  </a:ext>
                </a:extLst>
              </a:tr>
              <a:tr h="370840">
                <a:tc>
                  <a:txBody>
                    <a:bodyPr/>
                    <a:lstStyle/>
                    <a:p>
                      <a:r>
                        <a:rPr lang="en-US" dirty="0"/>
                        <a:t>2025</a:t>
                      </a:r>
                    </a:p>
                  </a:txBody>
                  <a:tcPr/>
                </a:tc>
                <a:tc>
                  <a:txBody>
                    <a:bodyPr/>
                    <a:lstStyle/>
                    <a:p>
                      <a:r>
                        <a:rPr lang="en-US" dirty="0"/>
                        <a:t>4,963</a:t>
                      </a:r>
                    </a:p>
                  </a:txBody>
                  <a:tcPr/>
                </a:tc>
                <a:extLst>
                  <a:ext uri="{0D108BD9-81ED-4DB2-BD59-A6C34878D82A}">
                    <a16:rowId xmlns:a16="http://schemas.microsoft.com/office/drawing/2014/main" val="3711744136"/>
                  </a:ext>
                </a:extLst>
              </a:tr>
              <a:tr h="370840">
                <a:tc>
                  <a:txBody>
                    <a:bodyPr/>
                    <a:lstStyle/>
                    <a:p>
                      <a:r>
                        <a:rPr lang="en-US" dirty="0"/>
                        <a:t>2024</a:t>
                      </a:r>
                    </a:p>
                  </a:txBody>
                  <a:tcPr/>
                </a:tc>
                <a:tc>
                  <a:txBody>
                    <a:bodyPr/>
                    <a:lstStyle/>
                    <a:p>
                      <a:r>
                        <a:rPr lang="en-US" dirty="0"/>
                        <a:t>4,957</a:t>
                      </a:r>
                    </a:p>
                  </a:txBody>
                  <a:tcPr/>
                </a:tc>
                <a:extLst>
                  <a:ext uri="{0D108BD9-81ED-4DB2-BD59-A6C34878D82A}">
                    <a16:rowId xmlns:a16="http://schemas.microsoft.com/office/drawing/2014/main" val="2418938581"/>
                  </a:ext>
                </a:extLst>
              </a:tr>
              <a:tr h="370840">
                <a:tc>
                  <a:txBody>
                    <a:bodyPr/>
                    <a:lstStyle/>
                    <a:p>
                      <a:r>
                        <a:rPr lang="en-US" dirty="0"/>
                        <a:t>2023</a:t>
                      </a:r>
                    </a:p>
                  </a:txBody>
                  <a:tcPr/>
                </a:tc>
                <a:tc>
                  <a:txBody>
                    <a:bodyPr/>
                    <a:lstStyle/>
                    <a:p>
                      <a:r>
                        <a:rPr lang="en-US" dirty="0"/>
                        <a:t>5,531</a:t>
                      </a:r>
                    </a:p>
                  </a:txBody>
                  <a:tcPr/>
                </a:tc>
                <a:extLst>
                  <a:ext uri="{0D108BD9-81ED-4DB2-BD59-A6C34878D82A}">
                    <a16:rowId xmlns:a16="http://schemas.microsoft.com/office/drawing/2014/main" val="886600816"/>
                  </a:ext>
                </a:extLst>
              </a:tr>
              <a:tr h="370840">
                <a:tc>
                  <a:txBody>
                    <a:bodyPr/>
                    <a:lstStyle/>
                    <a:p>
                      <a:r>
                        <a:rPr lang="en-US" dirty="0"/>
                        <a:t>2022</a:t>
                      </a:r>
                    </a:p>
                  </a:txBody>
                  <a:tcPr/>
                </a:tc>
                <a:tc>
                  <a:txBody>
                    <a:bodyPr/>
                    <a:lstStyle/>
                    <a:p>
                      <a:r>
                        <a:rPr lang="en-US" dirty="0"/>
                        <a:t>6,274</a:t>
                      </a:r>
                    </a:p>
                  </a:txBody>
                  <a:tcPr/>
                </a:tc>
                <a:extLst>
                  <a:ext uri="{0D108BD9-81ED-4DB2-BD59-A6C34878D82A}">
                    <a16:rowId xmlns:a16="http://schemas.microsoft.com/office/drawing/2014/main" val="2707282292"/>
                  </a:ext>
                </a:extLst>
              </a:tr>
              <a:tr h="370840">
                <a:tc>
                  <a:txBody>
                    <a:bodyPr/>
                    <a:lstStyle/>
                    <a:p>
                      <a:r>
                        <a:rPr lang="en-US" dirty="0"/>
                        <a:t>2021</a:t>
                      </a:r>
                    </a:p>
                  </a:txBody>
                  <a:tcPr/>
                </a:tc>
                <a:tc>
                  <a:txBody>
                    <a:bodyPr/>
                    <a:lstStyle/>
                    <a:p>
                      <a:r>
                        <a:rPr lang="en-US" dirty="0"/>
                        <a:t>5,694</a:t>
                      </a:r>
                    </a:p>
                  </a:txBody>
                  <a:tcPr/>
                </a:tc>
                <a:extLst>
                  <a:ext uri="{0D108BD9-81ED-4DB2-BD59-A6C34878D82A}">
                    <a16:rowId xmlns:a16="http://schemas.microsoft.com/office/drawing/2014/main" val="3093075548"/>
                  </a:ext>
                </a:extLst>
              </a:tr>
              <a:tr h="370840">
                <a:tc>
                  <a:txBody>
                    <a:bodyPr/>
                    <a:lstStyle/>
                    <a:p>
                      <a:r>
                        <a:rPr lang="en-US" dirty="0"/>
                        <a:t>2020</a:t>
                      </a:r>
                    </a:p>
                  </a:txBody>
                  <a:tcPr/>
                </a:tc>
                <a:tc>
                  <a:txBody>
                    <a:bodyPr/>
                    <a:lstStyle/>
                    <a:p>
                      <a:r>
                        <a:rPr lang="en-US" dirty="0"/>
                        <a:t>6,799</a:t>
                      </a:r>
                    </a:p>
                  </a:txBody>
                  <a:tcPr/>
                </a:tc>
                <a:extLst>
                  <a:ext uri="{0D108BD9-81ED-4DB2-BD59-A6C34878D82A}">
                    <a16:rowId xmlns:a16="http://schemas.microsoft.com/office/drawing/2014/main" val="2129507196"/>
                  </a:ext>
                </a:extLst>
              </a:tr>
              <a:tr h="370840">
                <a:tc>
                  <a:txBody>
                    <a:bodyPr/>
                    <a:lstStyle/>
                    <a:p>
                      <a:r>
                        <a:rPr lang="en-US" dirty="0"/>
                        <a:t>2019</a:t>
                      </a:r>
                    </a:p>
                  </a:txBody>
                  <a:tcPr/>
                </a:tc>
                <a:tc>
                  <a:txBody>
                    <a:bodyPr/>
                    <a:lstStyle/>
                    <a:p>
                      <a:r>
                        <a:rPr lang="en-US" dirty="0"/>
                        <a:t>7,170</a:t>
                      </a:r>
                    </a:p>
                  </a:txBody>
                  <a:tcPr/>
                </a:tc>
                <a:extLst>
                  <a:ext uri="{0D108BD9-81ED-4DB2-BD59-A6C34878D82A}">
                    <a16:rowId xmlns:a16="http://schemas.microsoft.com/office/drawing/2014/main" val="3426491622"/>
                  </a:ext>
                </a:extLst>
              </a:tr>
              <a:tr h="370840">
                <a:tc>
                  <a:txBody>
                    <a:bodyPr/>
                    <a:lstStyle/>
                    <a:p>
                      <a:r>
                        <a:rPr lang="en-US" dirty="0"/>
                        <a:t>2018</a:t>
                      </a:r>
                    </a:p>
                  </a:txBody>
                  <a:tcPr/>
                </a:tc>
                <a:tc>
                  <a:txBody>
                    <a:bodyPr/>
                    <a:lstStyle/>
                    <a:p>
                      <a:r>
                        <a:rPr lang="en-US" dirty="0"/>
                        <a:t>7,849</a:t>
                      </a:r>
                    </a:p>
                  </a:txBody>
                  <a:tcPr/>
                </a:tc>
                <a:extLst>
                  <a:ext uri="{0D108BD9-81ED-4DB2-BD59-A6C34878D82A}">
                    <a16:rowId xmlns:a16="http://schemas.microsoft.com/office/drawing/2014/main" val="1125232947"/>
                  </a:ext>
                </a:extLst>
              </a:tr>
              <a:tr h="370840">
                <a:tc>
                  <a:txBody>
                    <a:bodyPr/>
                    <a:lstStyle/>
                    <a:p>
                      <a:r>
                        <a:rPr lang="en-US" dirty="0"/>
                        <a:t>2017</a:t>
                      </a:r>
                    </a:p>
                  </a:txBody>
                  <a:tcPr/>
                </a:tc>
                <a:tc>
                  <a:txBody>
                    <a:bodyPr/>
                    <a:lstStyle/>
                    <a:p>
                      <a:r>
                        <a:rPr lang="en-US" dirty="0"/>
                        <a:t>7,832</a:t>
                      </a:r>
                    </a:p>
                  </a:txBody>
                  <a:tcPr/>
                </a:tc>
                <a:extLst>
                  <a:ext uri="{0D108BD9-81ED-4DB2-BD59-A6C34878D82A}">
                    <a16:rowId xmlns:a16="http://schemas.microsoft.com/office/drawing/2014/main" val="4054308918"/>
                  </a:ext>
                </a:extLst>
              </a:tr>
              <a:tr h="370840">
                <a:tc>
                  <a:txBody>
                    <a:bodyPr/>
                    <a:lstStyle/>
                    <a:p>
                      <a:r>
                        <a:rPr lang="en-US" dirty="0"/>
                        <a:t>2016</a:t>
                      </a:r>
                    </a:p>
                  </a:txBody>
                  <a:tcPr/>
                </a:tc>
                <a:tc>
                  <a:txBody>
                    <a:bodyPr/>
                    <a:lstStyle/>
                    <a:p>
                      <a:r>
                        <a:rPr lang="en-US" dirty="0"/>
                        <a:t>8,666</a:t>
                      </a:r>
                    </a:p>
                  </a:txBody>
                  <a:tcPr/>
                </a:tc>
                <a:extLst>
                  <a:ext uri="{0D108BD9-81ED-4DB2-BD59-A6C34878D82A}">
                    <a16:rowId xmlns:a16="http://schemas.microsoft.com/office/drawing/2014/main" val="3732621735"/>
                  </a:ext>
                </a:extLst>
              </a:tr>
              <a:tr h="370840">
                <a:tc>
                  <a:txBody>
                    <a:bodyPr/>
                    <a:lstStyle/>
                    <a:p>
                      <a:r>
                        <a:rPr lang="en-US" dirty="0"/>
                        <a:t>2015</a:t>
                      </a:r>
                    </a:p>
                  </a:txBody>
                  <a:tcPr/>
                </a:tc>
                <a:tc>
                  <a:txBody>
                    <a:bodyPr/>
                    <a:lstStyle/>
                    <a:p>
                      <a:r>
                        <a:rPr lang="en-US" dirty="0"/>
                        <a:t>9,385</a:t>
                      </a:r>
                    </a:p>
                  </a:txBody>
                  <a:tcPr/>
                </a:tc>
                <a:extLst>
                  <a:ext uri="{0D108BD9-81ED-4DB2-BD59-A6C34878D82A}">
                    <a16:rowId xmlns:a16="http://schemas.microsoft.com/office/drawing/2014/main" val="3063028754"/>
                  </a:ext>
                </a:extLst>
              </a:tr>
              <a:tr h="370840">
                <a:tc>
                  <a:txBody>
                    <a:bodyPr/>
                    <a:lstStyle/>
                    <a:p>
                      <a:r>
                        <a:rPr lang="en-US" dirty="0"/>
                        <a:t>2014</a:t>
                      </a:r>
                    </a:p>
                  </a:txBody>
                  <a:tcPr/>
                </a:tc>
                <a:tc>
                  <a:txBody>
                    <a:bodyPr/>
                    <a:lstStyle/>
                    <a:p>
                      <a:r>
                        <a:rPr lang="en-US" dirty="0"/>
                        <a:t>8,404</a:t>
                      </a:r>
                    </a:p>
                  </a:txBody>
                  <a:tcPr/>
                </a:tc>
                <a:extLst>
                  <a:ext uri="{0D108BD9-81ED-4DB2-BD59-A6C34878D82A}">
                    <a16:rowId xmlns:a16="http://schemas.microsoft.com/office/drawing/2014/main" val="3865063335"/>
                  </a:ext>
                </a:extLst>
              </a:tr>
            </a:tbl>
          </a:graphicData>
        </a:graphic>
      </p:graphicFrame>
    </p:spTree>
    <p:extLst>
      <p:ext uri="{BB962C8B-B14F-4D97-AF65-F5344CB8AC3E}">
        <p14:creationId xmlns:p14="http://schemas.microsoft.com/office/powerpoint/2010/main" val="2573149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AA401-DC7F-625A-D2C2-B370362BFAE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2DA83E9-24D6-6C98-A78F-31AB5CC88DC6}"/>
              </a:ext>
            </a:extLst>
          </p:cNvPr>
          <p:cNvSpPr>
            <a:spLocks noGrp="1"/>
          </p:cNvSpPr>
          <p:nvPr>
            <p:ph type="sldNum" sz="quarter" idx="4"/>
          </p:nvPr>
        </p:nvSpPr>
        <p:spPr/>
        <p:txBody>
          <a:bodyPr/>
          <a:lstStyle/>
          <a:p>
            <a:fld id="{407F7647-6CBB-4945-B48A-22BF8575EA14}" type="slidenum">
              <a:rPr lang="en-US" smtClean="0"/>
              <a:pPr/>
              <a:t>16</a:t>
            </a:fld>
            <a:endParaRPr lang="en-US" dirty="0"/>
          </a:p>
        </p:txBody>
      </p:sp>
      <p:sp>
        <p:nvSpPr>
          <p:cNvPr id="5" name="Title 4">
            <a:extLst>
              <a:ext uri="{FF2B5EF4-FFF2-40B4-BE49-F238E27FC236}">
                <a16:creationId xmlns:a16="http://schemas.microsoft.com/office/drawing/2014/main" id="{B6FE9A17-5DC1-9F63-474C-9EBE706D6F92}"/>
              </a:ext>
            </a:extLst>
          </p:cNvPr>
          <p:cNvSpPr>
            <a:spLocks noGrp="1"/>
          </p:cNvSpPr>
          <p:nvPr>
            <p:ph type="title"/>
          </p:nvPr>
        </p:nvSpPr>
        <p:spPr/>
        <p:txBody>
          <a:bodyPr/>
          <a:lstStyle/>
          <a:p>
            <a:br>
              <a:rPr lang="en-US" dirty="0"/>
            </a:br>
            <a:r>
              <a:rPr lang="en-US" dirty="0"/>
              <a:t>Top 5 States for Federal FLSA Lawsuits</a:t>
            </a:r>
          </a:p>
        </p:txBody>
      </p:sp>
      <p:pic>
        <p:nvPicPr>
          <p:cNvPr id="8" name="Picture Placeholder 7" descr="Logo&#10;&#10;Description automatically generated">
            <a:extLst>
              <a:ext uri="{FF2B5EF4-FFF2-40B4-BE49-F238E27FC236}">
                <a16:creationId xmlns:a16="http://schemas.microsoft.com/office/drawing/2014/main" id="{03321DD9-E7D3-DB34-44F1-F88283D38B2B}"/>
              </a:ext>
            </a:extLst>
          </p:cNvPr>
          <p:cNvPicPr>
            <a:picLocks noGrp="1" noChangeAspect="1"/>
          </p:cNvPicPr>
          <p:nvPr>
            <p:ph type="pic" idx="15"/>
          </p:nvPr>
        </p:nvPicPr>
        <p:blipFill>
          <a:blip r:embed="rId3"/>
          <a:srcRect t="6223" b="6223"/>
          <a:stretch>
            <a:fillRect/>
          </a:stretch>
        </p:blipFill>
        <p:spPr/>
      </p:pic>
      <p:sp>
        <p:nvSpPr>
          <p:cNvPr id="2" name="Footer Placeholder 1">
            <a:extLst>
              <a:ext uri="{FF2B5EF4-FFF2-40B4-BE49-F238E27FC236}">
                <a16:creationId xmlns:a16="http://schemas.microsoft.com/office/drawing/2014/main" id="{98A0CCFE-287D-B217-7B01-2A10B088552B}"/>
              </a:ext>
            </a:extLst>
          </p:cNvPr>
          <p:cNvSpPr>
            <a:spLocks noGrp="1"/>
          </p:cNvSpPr>
          <p:nvPr>
            <p:ph type="ftr" sz="quarter" idx="4294967295"/>
          </p:nvPr>
        </p:nvSpPr>
        <p:spPr>
          <a:xfrm>
            <a:off x="0" y="6356350"/>
            <a:ext cx="4114800" cy="365125"/>
          </a:xfrm>
        </p:spPr>
        <p:txBody>
          <a:bodyPr/>
          <a:lstStyle/>
          <a:p>
            <a:r>
              <a:rPr lang="en-US" b="1"/>
              <a:t>Jackson Lewis P.C.</a:t>
            </a:r>
            <a:endParaRPr lang="en-US" dirty="0"/>
          </a:p>
        </p:txBody>
      </p:sp>
      <p:graphicFrame>
        <p:nvGraphicFramePr>
          <p:cNvPr id="7" name="Content Placeholder 6">
            <a:extLst>
              <a:ext uri="{FF2B5EF4-FFF2-40B4-BE49-F238E27FC236}">
                <a16:creationId xmlns:a16="http://schemas.microsoft.com/office/drawing/2014/main" id="{63917299-10B2-0833-E3B1-EBD5EB97A17F}"/>
              </a:ext>
            </a:extLst>
          </p:cNvPr>
          <p:cNvGraphicFramePr>
            <a:graphicFrameLocks noGrp="1"/>
          </p:cNvGraphicFramePr>
          <p:nvPr>
            <p:ph idx="10"/>
          </p:nvPr>
        </p:nvGraphicFramePr>
        <p:xfrm>
          <a:off x="4876800" y="1866900"/>
          <a:ext cx="6629400" cy="2225040"/>
        </p:xfrm>
        <a:graphic>
          <a:graphicData uri="http://schemas.openxmlformats.org/drawingml/2006/table">
            <a:tbl>
              <a:tblPr firstRow="1" bandRow="1">
                <a:tableStyleId>{5C22544A-7EE6-4342-B048-85BDC9FD1C3A}</a:tableStyleId>
              </a:tblPr>
              <a:tblGrid>
                <a:gridCol w="2198370">
                  <a:extLst>
                    <a:ext uri="{9D8B030D-6E8A-4147-A177-3AD203B41FA5}">
                      <a16:colId xmlns:a16="http://schemas.microsoft.com/office/drawing/2014/main" val="385983994"/>
                    </a:ext>
                  </a:extLst>
                </a:gridCol>
                <a:gridCol w="4431030">
                  <a:extLst>
                    <a:ext uri="{9D8B030D-6E8A-4147-A177-3AD203B41FA5}">
                      <a16:colId xmlns:a16="http://schemas.microsoft.com/office/drawing/2014/main" val="1252293128"/>
                    </a:ext>
                  </a:extLst>
                </a:gridCol>
              </a:tblGrid>
              <a:tr h="370840">
                <a:tc>
                  <a:txBody>
                    <a:bodyPr/>
                    <a:lstStyle/>
                    <a:p>
                      <a:r>
                        <a:rPr lang="en-US" dirty="0"/>
                        <a:t>State</a:t>
                      </a:r>
                    </a:p>
                  </a:txBody>
                  <a:tcPr/>
                </a:tc>
                <a:tc>
                  <a:txBody>
                    <a:bodyPr/>
                    <a:lstStyle/>
                    <a:p>
                      <a:r>
                        <a:rPr lang="en-US" dirty="0"/>
                        <a:t>Number of Lawsuits</a:t>
                      </a:r>
                    </a:p>
                  </a:txBody>
                  <a:tcPr/>
                </a:tc>
                <a:extLst>
                  <a:ext uri="{0D108BD9-81ED-4DB2-BD59-A6C34878D82A}">
                    <a16:rowId xmlns:a16="http://schemas.microsoft.com/office/drawing/2014/main" val="2548510507"/>
                  </a:ext>
                </a:extLst>
              </a:tr>
              <a:tr h="370840">
                <a:tc>
                  <a:txBody>
                    <a:bodyPr/>
                    <a:lstStyle/>
                    <a:p>
                      <a:r>
                        <a:rPr lang="en-US" dirty="0"/>
                        <a:t>New York</a:t>
                      </a:r>
                    </a:p>
                  </a:txBody>
                  <a:tcPr/>
                </a:tc>
                <a:tc>
                  <a:txBody>
                    <a:bodyPr/>
                    <a:lstStyle/>
                    <a:p>
                      <a:r>
                        <a:rPr lang="en-US" dirty="0"/>
                        <a:t>1,195</a:t>
                      </a:r>
                    </a:p>
                  </a:txBody>
                  <a:tcPr/>
                </a:tc>
                <a:extLst>
                  <a:ext uri="{0D108BD9-81ED-4DB2-BD59-A6C34878D82A}">
                    <a16:rowId xmlns:a16="http://schemas.microsoft.com/office/drawing/2014/main" val="3711744136"/>
                  </a:ext>
                </a:extLst>
              </a:tr>
              <a:tr h="370840">
                <a:tc>
                  <a:txBody>
                    <a:bodyPr/>
                    <a:lstStyle/>
                    <a:p>
                      <a:r>
                        <a:rPr lang="en-US" dirty="0"/>
                        <a:t>Florida</a:t>
                      </a:r>
                    </a:p>
                  </a:txBody>
                  <a:tcPr/>
                </a:tc>
                <a:tc>
                  <a:txBody>
                    <a:bodyPr/>
                    <a:lstStyle/>
                    <a:p>
                      <a:r>
                        <a:rPr lang="en-US" dirty="0"/>
                        <a:t>863</a:t>
                      </a:r>
                    </a:p>
                  </a:txBody>
                  <a:tcPr/>
                </a:tc>
                <a:extLst>
                  <a:ext uri="{0D108BD9-81ED-4DB2-BD59-A6C34878D82A}">
                    <a16:rowId xmlns:a16="http://schemas.microsoft.com/office/drawing/2014/main" val="2418938581"/>
                  </a:ext>
                </a:extLst>
              </a:tr>
              <a:tr h="370840">
                <a:tc>
                  <a:txBody>
                    <a:bodyPr/>
                    <a:lstStyle/>
                    <a:p>
                      <a:r>
                        <a:rPr lang="en-US" dirty="0"/>
                        <a:t>Texas</a:t>
                      </a:r>
                    </a:p>
                  </a:txBody>
                  <a:tcPr/>
                </a:tc>
                <a:tc>
                  <a:txBody>
                    <a:bodyPr/>
                    <a:lstStyle/>
                    <a:p>
                      <a:r>
                        <a:rPr lang="en-US" dirty="0"/>
                        <a:t>362</a:t>
                      </a:r>
                    </a:p>
                  </a:txBody>
                  <a:tcPr/>
                </a:tc>
                <a:extLst>
                  <a:ext uri="{0D108BD9-81ED-4DB2-BD59-A6C34878D82A}">
                    <a16:rowId xmlns:a16="http://schemas.microsoft.com/office/drawing/2014/main" val="886600816"/>
                  </a:ext>
                </a:extLst>
              </a:tr>
              <a:tr h="370840">
                <a:tc>
                  <a:txBody>
                    <a:bodyPr/>
                    <a:lstStyle/>
                    <a:p>
                      <a:r>
                        <a:rPr lang="en-US" dirty="0"/>
                        <a:t>Ohio</a:t>
                      </a:r>
                    </a:p>
                  </a:txBody>
                  <a:tcPr/>
                </a:tc>
                <a:tc>
                  <a:txBody>
                    <a:bodyPr/>
                    <a:lstStyle/>
                    <a:p>
                      <a:r>
                        <a:rPr lang="en-US" dirty="0"/>
                        <a:t>221</a:t>
                      </a:r>
                    </a:p>
                  </a:txBody>
                  <a:tcPr/>
                </a:tc>
                <a:extLst>
                  <a:ext uri="{0D108BD9-81ED-4DB2-BD59-A6C34878D82A}">
                    <a16:rowId xmlns:a16="http://schemas.microsoft.com/office/drawing/2014/main" val="2707282292"/>
                  </a:ext>
                </a:extLst>
              </a:tr>
              <a:tr h="370840">
                <a:tc>
                  <a:txBody>
                    <a:bodyPr/>
                    <a:lstStyle/>
                    <a:p>
                      <a:r>
                        <a:rPr lang="en-US" dirty="0"/>
                        <a:t>Illinois</a:t>
                      </a:r>
                    </a:p>
                  </a:txBody>
                  <a:tcPr/>
                </a:tc>
                <a:tc>
                  <a:txBody>
                    <a:bodyPr/>
                    <a:lstStyle/>
                    <a:p>
                      <a:r>
                        <a:rPr lang="en-US" dirty="0"/>
                        <a:t>207</a:t>
                      </a:r>
                    </a:p>
                  </a:txBody>
                  <a:tcPr/>
                </a:tc>
                <a:extLst>
                  <a:ext uri="{0D108BD9-81ED-4DB2-BD59-A6C34878D82A}">
                    <a16:rowId xmlns:a16="http://schemas.microsoft.com/office/drawing/2014/main" val="3093075548"/>
                  </a:ext>
                </a:extLst>
              </a:tr>
            </a:tbl>
          </a:graphicData>
        </a:graphic>
      </p:graphicFrame>
    </p:spTree>
    <p:extLst>
      <p:ext uri="{BB962C8B-B14F-4D97-AF65-F5344CB8AC3E}">
        <p14:creationId xmlns:p14="http://schemas.microsoft.com/office/powerpoint/2010/main" val="962493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37DC0-FAF4-C2BB-618D-CB1B6C8D81A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8607D36-B7A6-6C38-C07F-FA2B5E04BDAD}"/>
              </a:ext>
            </a:extLst>
          </p:cNvPr>
          <p:cNvSpPr>
            <a:spLocks noGrp="1"/>
          </p:cNvSpPr>
          <p:nvPr>
            <p:ph type="title"/>
          </p:nvPr>
        </p:nvSpPr>
        <p:spPr/>
        <p:txBody>
          <a:bodyPr/>
          <a:lstStyle/>
          <a:p>
            <a:r>
              <a:rPr lang="en-US" dirty="0"/>
              <a:t>Compensable Time</a:t>
            </a:r>
          </a:p>
        </p:txBody>
      </p:sp>
    </p:spTree>
    <p:extLst>
      <p:ext uri="{BB962C8B-B14F-4D97-AF65-F5344CB8AC3E}">
        <p14:creationId xmlns:p14="http://schemas.microsoft.com/office/powerpoint/2010/main" val="2396025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C4CF33-DDA2-AAC5-4021-E98C78C9E7D8}"/>
              </a:ext>
            </a:extLst>
          </p:cNvPr>
          <p:cNvSpPr>
            <a:spLocks noGrp="1"/>
          </p:cNvSpPr>
          <p:nvPr>
            <p:ph type="title"/>
          </p:nvPr>
        </p:nvSpPr>
        <p:spPr/>
        <p:txBody>
          <a:bodyPr/>
          <a:lstStyle/>
          <a:p>
            <a:r>
              <a:rPr lang="en-US" dirty="0"/>
              <a:t>Portal to Portal Act</a:t>
            </a:r>
          </a:p>
        </p:txBody>
      </p:sp>
      <p:sp>
        <p:nvSpPr>
          <p:cNvPr id="8" name="Content Placeholder 7">
            <a:extLst>
              <a:ext uri="{FF2B5EF4-FFF2-40B4-BE49-F238E27FC236}">
                <a16:creationId xmlns:a16="http://schemas.microsoft.com/office/drawing/2014/main" id="{BA39E853-4AD5-A091-F6A0-8E8E438D4AC6}"/>
              </a:ext>
            </a:extLst>
          </p:cNvPr>
          <p:cNvSpPr>
            <a:spLocks noGrp="1"/>
          </p:cNvSpPr>
          <p:nvPr>
            <p:ph idx="1"/>
          </p:nvPr>
        </p:nvSpPr>
        <p:spPr>
          <a:xfrm>
            <a:off x="457201" y="1717155"/>
            <a:ext cx="10896599" cy="4088005"/>
          </a:xfrm>
        </p:spPr>
        <p:txBody>
          <a:bodyPr/>
          <a:lstStyle/>
          <a:p>
            <a:pPr>
              <a:spcBef>
                <a:spcPts val="600"/>
              </a:spcBef>
            </a:pPr>
            <a:r>
              <a:rPr lang="en-US" dirty="0"/>
              <a:t>Under federal law, Portal to Portal Act (PPA) amendments to FLSA make time spent traveling to and from principal work activities noncompensable. </a:t>
            </a:r>
            <a:r>
              <a:rPr lang="en-US" i="1" dirty="0"/>
              <a:t>But</a:t>
            </a:r>
            <a:r>
              <a:rPr lang="en-US" dirty="0"/>
              <a:t>…</a:t>
            </a:r>
          </a:p>
          <a:p>
            <a:pPr>
              <a:spcBef>
                <a:spcPts val="600"/>
              </a:spcBef>
            </a:pPr>
            <a:r>
              <a:rPr lang="en-US" dirty="0"/>
              <a:t>“Off the clock” claims are increasing, particularly as to which “pre” and “post”-shift activities are compensable.</a:t>
            </a:r>
          </a:p>
          <a:p>
            <a:pPr marL="342900" indent="-342900">
              <a:spcBef>
                <a:spcPts val="600"/>
              </a:spcBef>
              <a:buFont typeface="Arial" panose="020B0604020202020204" pitchFamily="34" charset="0"/>
              <a:buChar char="•"/>
            </a:pPr>
            <a:r>
              <a:rPr lang="en-US" dirty="0"/>
              <a:t>Travel time from home to work; from central location to jobsite; from client to client; from building entrance to timeclock</a:t>
            </a:r>
          </a:p>
          <a:p>
            <a:pPr marL="342900" indent="-342900">
              <a:spcBef>
                <a:spcPts val="600"/>
              </a:spcBef>
              <a:buFont typeface="Arial" panose="020B0604020202020204" pitchFamily="34" charset="0"/>
              <a:buChar char="•"/>
            </a:pPr>
            <a:r>
              <a:rPr lang="en-US" dirty="0"/>
              <a:t>Security/health screenings, donning and doffing, boot-up of work computers</a:t>
            </a:r>
          </a:p>
          <a:p>
            <a:pPr>
              <a:spcBef>
                <a:spcPts val="600"/>
              </a:spcBef>
            </a:pPr>
            <a:r>
              <a:rPr lang="en-US" b="1" dirty="0">
                <a:solidFill>
                  <a:srgbClr val="FF0000"/>
                </a:solidFill>
              </a:rPr>
              <a:t>Do state wage laws incorporate the PPA? </a:t>
            </a:r>
          </a:p>
        </p:txBody>
      </p:sp>
    </p:spTree>
    <p:extLst>
      <p:ext uri="{BB962C8B-B14F-4D97-AF65-F5344CB8AC3E}">
        <p14:creationId xmlns:p14="http://schemas.microsoft.com/office/powerpoint/2010/main" val="41546522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B4FC7-0C13-57F8-5719-E29314E7471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44936BE-CEC2-862C-7316-0CF22F8352AC}"/>
              </a:ext>
            </a:extLst>
          </p:cNvPr>
          <p:cNvSpPr>
            <a:spLocks noGrp="1"/>
          </p:cNvSpPr>
          <p:nvPr>
            <p:ph type="title"/>
          </p:nvPr>
        </p:nvSpPr>
        <p:spPr/>
        <p:txBody>
          <a:bodyPr/>
          <a:lstStyle/>
          <a:p>
            <a:r>
              <a:rPr lang="en-US" dirty="0"/>
              <a:t>Portal to Portal Act</a:t>
            </a:r>
          </a:p>
        </p:txBody>
      </p:sp>
      <p:sp>
        <p:nvSpPr>
          <p:cNvPr id="8" name="Content Placeholder 7">
            <a:extLst>
              <a:ext uri="{FF2B5EF4-FFF2-40B4-BE49-F238E27FC236}">
                <a16:creationId xmlns:a16="http://schemas.microsoft.com/office/drawing/2014/main" id="{658C97B7-1E01-291F-DF44-17F35274B9A8}"/>
              </a:ext>
            </a:extLst>
          </p:cNvPr>
          <p:cNvSpPr>
            <a:spLocks noGrp="1"/>
          </p:cNvSpPr>
          <p:nvPr>
            <p:ph idx="1"/>
          </p:nvPr>
        </p:nvSpPr>
        <p:spPr/>
        <p:txBody>
          <a:bodyPr/>
          <a:lstStyle/>
          <a:p>
            <a:pPr marL="342900" indent="-342900">
              <a:spcBef>
                <a:spcPts val="600"/>
              </a:spcBef>
              <a:buFont typeface="Arial" panose="020B0604020202020204" pitchFamily="34" charset="0"/>
              <a:buChar char="•"/>
            </a:pPr>
            <a:r>
              <a:rPr lang="en-US" dirty="0"/>
              <a:t>Some states reject PPA; some states have adopted.</a:t>
            </a:r>
          </a:p>
          <a:p>
            <a:pPr marL="342900" indent="-342900">
              <a:spcBef>
                <a:spcPts val="600"/>
              </a:spcBef>
              <a:buFont typeface="Arial" panose="020B0604020202020204" pitchFamily="34" charset="0"/>
              <a:buChar char="•"/>
            </a:pPr>
            <a:r>
              <a:rPr lang="en-US" dirty="0"/>
              <a:t>In states where it is unclear, plaintiffs are pressing the issue.</a:t>
            </a:r>
          </a:p>
          <a:p>
            <a:pPr marL="342900" indent="-342900">
              <a:buFont typeface="Arial" panose="020B0604020202020204" pitchFamily="34" charset="0"/>
              <a:buChar char="•"/>
            </a:pPr>
            <a:r>
              <a:rPr lang="en-US" dirty="0"/>
              <a:t>So far, in 2026:</a:t>
            </a:r>
          </a:p>
          <a:p>
            <a:pPr marL="571500" lvl="1" indent="-342900"/>
            <a:r>
              <a:rPr lang="en-US" dirty="0"/>
              <a:t>Connecticut Supreme Court, Feb. 10, 2026: Connecticut law does </a:t>
            </a:r>
            <a:r>
              <a:rPr lang="en-US" u="sng" dirty="0"/>
              <a:t>not</a:t>
            </a:r>
            <a:r>
              <a:rPr lang="en-US" dirty="0"/>
              <a:t> incorporate PPA</a:t>
            </a:r>
          </a:p>
          <a:p>
            <a:pPr marL="571500" lvl="1" indent="-342900"/>
            <a:r>
              <a:rPr lang="en-US" dirty="0"/>
              <a:t>Illinois Supreme Court, March 19, 2026: Illinois law does </a:t>
            </a:r>
            <a:r>
              <a:rPr lang="en-US" u="sng" dirty="0"/>
              <a:t>not</a:t>
            </a:r>
            <a:r>
              <a:rPr lang="en-US" dirty="0"/>
              <a:t> incorporate PPA</a:t>
            </a:r>
          </a:p>
          <a:p>
            <a:pPr marL="571500" lvl="1" indent="-342900"/>
            <a:r>
              <a:rPr lang="en-US" dirty="0"/>
              <a:t>E.D.N.Y. federal court, March 31, 2026: New York law incorporates PPA (appeal likely)</a:t>
            </a:r>
          </a:p>
          <a:p>
            <a:pPr marL="571500" lvl="1" indent="-342900"/>
            <a:endParaRPr lang="en-US" dirty="0"/>
          </a:p>
          <a:p>
            <a:pPr marL="342900" indent="-342900">
              <a:buFont typeface="Arial" panose="020B0604020202020204" pitchFamily="34" charset="0"/>
              <a:buChar char="•"/>
            </a:pPr>
            <a:endParaRPr lang="en-US" dirty="0"/>
          </a:p>
        </p:txBody>
      </p:sp>
      <p:sp>
        <p:nvSpPr>
          <p:cNvPr id="2" name="Text Placeholder 1">
            <a:extLst>
              <a:ext uri="{FF2B5EF4-FFF2-40B4-BE49-F238E27FC236}">
                <a16:creationId xmlns:a16="http://schemas.microsoft.com/office/drawing/2014/main" id="{139AB888-C1D8-4A34-B508-722CD40290CF}"/>
              </a:ext>
            </a:extLst>
          </p:cNvPr>
          <p:cNvSpPr>
            <a:spLocks noGrp="1"/>
          </p:cNvSpPr>
          <p:nvPr>
            <p:ph type="body" sz="quarter" idx="14"/>
          </p:nvPr>
        </p:nvSpPr>
        <p:spPr/>
        <p:txBody>
          <a:bodyPr/>
          <a:lstStyle/>
          <a:p>
            <a:r>
              <a:rPr lang="en-US" dirty="0"/>
              <a:t>State law: Is PPA in play?</a:t>
            </a:r>
          </a:p>
        </p:txBody>
      </p:sp>
    </p:spTree>
    <p:extLst>
      <p:ext uri="{BB962C8B-B14F-4D97-AF65-F5344CB8AC3E}">
        <p14:creationId xmlns:p14="http://schemas.microsoft.com/office/powerpoint/2010/main" val="2251902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15B8033-8F9D-414F-94B7-38A398A98A92}"/>
              </a:ext>
            </a:extLst>
          </p:cNvPr>
          <p:cNvSpPr>
            <a:spLocks noGrp="1"/>
          </p:cNvSpPr>
          <p:nvPr>
            <p:ph idx="1"/>
          </p:nvPr>
        </p:nvSpPr>
        <p:spPr/>
        <p:txBody>
          <a:bodyPr/>
          <a:lstStyle/>
          <a:p>
            <a:pPr marL="342900" indent="-342900">
              <a:buFont typeface="Arial" panose="020B0604020202020204" pitchFamily="34" charset="0"/>
              <a:buChar char="•"/>
            </a:pPr>
            <a:r>
              <a:rPr lang="en-US" sz="2400" dirty="0"/>
              <a:t>U.S. Department of Labor</a:t>
            </a:r>
          </a:p>
          <a:p>
            <a:pPr marL="342900" indent="-342900">
              <a:buFont typeface="Arial" panose="020B0604020202020204" pitchFamily="34" charset="0"/>
              <a:buChar char="•"/>
            </a:pPr>
            <a:r>
              <a:rPr lang="en-US" sz="2400" dirty="0"/>
              <a:t>Litigation Trends</a:t>
            </a:r>
          </a:p>
          <a:p>
            <a:pPr marL="342900" indent="-342900">
              <a:buFont typeface="Arial" panose="020B0604020202020204" pitchFamily="34" charset="0"/>
              <a:buChar char="•"/>
            </a:pPr>
            <a:r>
              <a:rPr lang="en-US" sz="2400" dirty="0"/>
              <a:t>Legislation</a:t>
            </a:r>
          </a:p>
          <a:p>
            <a:pPr marL="342900" indent="-342900">
              <a:buFont typeface="Arial" panose="020B0604020202020204" pitchFamily="34" charset="0"/>
              <a:buChar char="•"/>
            </a:pPr>
            <a:r>
              <a:rPr lang="en-US" sz="2400" dirty="0"/>
              <a:t>What’s Next?</a:t>
            </a:r>
          </a:p>
          <a:p>
            <a:pPr marL="342900" indent="-342900">
              <a:buFont typeface="Arial" panose="020B0604020202020204" pitchFamily="34" charset="0"/>
              <a:buChar char="•"/>
            </a:pPr>
            <a:r>
              <a:rPr lang="en-US" sz="2400" dirty="0"/>
              <a:t>Wage &amp; Hour Compliance</a:t>
            </a:r>
          </a:p>
        </p:txBody>
      </p:sp>
      <p:sp>
        <p:nvSpPr>
          <p:cNvPr id="4" name="Title 3">
            <a:extLst>
              <a:ext uri="{FF2B5EF4-FFF2-40B4-BE49-F238E27FC236}">
                <a16:creationId xmlns:a16="http://schemas.microsoft.com/office/drawing/2014/main" id="{CFF7A931-B778-DF1F-BDA5-5B9704B1F26A}"/>
              </a:ext>
            </a:extLst>
          </p:cNvPr>
          <p:cNvSpPr>
            <a:spLocks noGrp="1"/>
          </p:cNvSpPr>
          <p:nvPr>
            <p:ph type="title"/>
          </p:nvPr>
        </p:nvSpPr>
        <p:spPr/>
        <p:txBody>
          <a:bodyPr/>
          <a:lstStyle/>
          <a:p>
            <a:r>
              <a:rPr lang="en-US" sz="5400" dirty="0"/>
              <a:t>Agenda</a:t>
            </a:r>
          </a:p>
        </p:txBody>
      </p:sp>
    </p:spTree>
    <p:extLst>
      <p:ext uri="{BB962C8B-B14F-4D97-AF65-F5344CB8AC3E}">
        <p14:creationId xmlns:p14="http://schemas.microsoft.com/office/powerpoint/2010/main" val="1284308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8CD15-4F93-8372-D15C-266A981E1A8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9531BF3-A072-9D84-FED0-15005569B0A7}"/>
              </a:ext>
            </a:extLst>
          </p:cNvPr>
          <p:cNvSpPr>
            <a:spLocks noGrp="1"/>
          </p:cNvSpPr>
          <p:nvPr>
            <p:ph type="title"/>
          </p:nvPr>
        </p:nvSpPr>
        <p:spPr/>
        <p:txBody>
          <a:bodyPr/>
          <a:lstStyle/>
          <a:p>
            <a:r>
              <a:rPr lang="en-US" dirty="0"/>
              <a:t>Recent Decisions of Note</a:t>
            </a:r>
          </a:p>
        </p:txBody>
      </p:sp>
    </p:spTree>
    <p:extLst>
      <p:ext uri="{BB962C8B-B14F-4D97-AF65-F5344CB8AC3E}">
        <p14:creationId xmlns:p14="http://schemas.microsoft.com/office/powerpoint/2010/main" val="740144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1E487-7A8F-203F-99BF-B853CBF15CF1}"/>
              </a:ext>
            </a:extLst>
          </p:cNvPr>
          <p:cNvSpPr>
            <a:spLocks noGrp="1"/>
          </p:cNvSpPr>
          <p:nvPr>
            <p:ph type="title"/>
          </p:nvPr>
        </p:nvSpPr>
        <p:spPr/>
        <p:txBody>
          <a:bodyPr/>
          <a:lstStyle/>
          <a:p>
            <a:r>
              <a:rPr lang="en-US" dirty="0"/>
              <a:t>Piece-Rate Pay</a:t>
            </a:r>
          </a:p>
        </p:txBody>
      </p:sp>
      <p:sp>
        <p:nvSpPr>
          <p:cNvPr id="3" name="Content Placeholder 2">
            <a:extLst>
              <a:ext uri="{FF2B5EF4-FFF2-40B4-BE49-F238E27FC236}">
                <a16:creationId xmlns:a16="http://schemas.microsoft.com/office/drawing/2014/main" id="{06E62F8C-B49F-4D92-FBCB-88B1AF229002}"/>
              </a:ext>
            </a:extLst>
          </p:cNvPr>
          <p:cNvSpPr>
            <a:spLocks noGrp="1"/>
          </p:cNvSpPr>
          <p:nvPr>
            <p:ph idx="1"/>
          </p:nvPr>
        </p:nvSpPr>
        <p:spPr/>
        <p:txBody>
          <a:bodyPr/>
          <a:lstStyle/>
          <a:p>
            <a:pPr marL="342900" indent="-342900">
              <a:buFont typeface="Arial" panose="020B0604020202020204" pitchFamily="34" charset="0"/>
              <a:buChar char="•"/>
            </a:pPr>
            <a:r>
              <a:rPr lang="en-US" dirty="0"/>
              <a:t>Employee was properly paid overtime pay due under his piece-rate compensation scheme. Summary judgment affirmed on wage claims under FLSA and North Carolina law.</a:t>
            </a:r>
          </a:p>
          <a:p>
            <a:pPr marL="342900" indent="-342900">
              <a:buFont typeface="Arial" panose="020B0604020202020204" pitchFamily="34" charset="0"/>
              <a:buChar char="•"/>
            </a:pPr>
            <a:r>
              <a:rPr lang="en-US" dirty="0"/>
              <a:t>He claimed he was told he would be paid hourly ($18.08 per hr.) but signed offer letter stated he would be paid a “load rate of $10.80” and pay stubs submitted in support of his claim did not reflect the amount allegedly promised.</a:t>
            </a:r>
          </a:p>
          <a:p>
            <a:pPr marL="342900" indent="-342900">
              <a:buFont typeface="Arial" panose="020B0604020202020204" pitchFamily="34" charset="0"/>
              <a:buChar char="•"/>
            </a:pPr>
            <a:r>
              <a:rPr lang="en-US" dirty="0"/>
              <a:t>Employee was not entitled to relief through state payday statute (which provides for prejudgment interest) because he asserted same alleged violation as FLSA claim, so his recourse is under the FLSA.</a:t>
            </a:r>
          </a:p>
          <a:p>
            <a:pPr marL="342900" indent="-342900">
              <a:buFont typeface="Arial" panose="020B0604020202020204" pitchFamily="34" charset="0"/>
              <a:buChar char="•"/>
            </a:pPr>
            <a:endParaRPr lang="en-US" dirty="0"/>
          </a:p>
        </p:txBody>
      </p:sp>
      <p:sp>
        <p:nvSpPr>
          <p:cNvPr id="4" name="Footer Placeholder 3">
            <a:extLst>
              <a:ext uri="{FF2B5EF4-FFF2-40B4-BE49-F238E27FC236}">
                <a16:creationId xmlns:a16="http://schemas.microsoft.com/office/drawing/2014/main" id="{03978423-73FF-0D13-F242-29133325910D}"/>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26605FF3-F894-EC9D-A8D3-D287743379D8}"/>
              </a:ext>
            </a:extLst>
          </p:cNvPr>
          <p:cNvSpPr>
            <a:spLocks noGrp="1"/>
          </p:cNvSpPr>
          <p:nvPr>
            <p:ph type="sldNum" sz="quarter" idx="12"/>
          </p:nvPr>
        </p:nvSpPr>
        <p:spPr/>
        <p:txBody>
          <a:bodyPr/>
          <a:lstStyle/>
          <a:p>
            <a:fld id="{383F3514-756C-46CF-9BAC-E3A35702E0A5}" type="slidenum">
              <a:rPr lang="en-US" smtClean="0"/>
              <a:t>21</a:t>
            </a:fld>
            <a:endParaRPr lang="en-US" dirty="0"/>
          </a:p>
        </p:txBody>
      </p:sp>
      <p:sp>
        <p:nvSpPr>
          <p:cNvPr id="6" name="Text Placeholder 5">
            <a:extLst>
              <a:ext uri="{FF2B5EF4-FFF2-40B4-BE49-F238E27FC236}">
                <a16:creationId xmlns:a16="http://schemas.microsoft.com/office/drawing/2014/main" id="{27C3166D-7DD7-5581-25ED-ED9A4E75EDF5}"/>
              </a:ext>
            </a:extLst>
          </p:cNvPr>
          <p:cNvSpPr>
            <a:spLocks noGrp="1"/>
          </p:cNvSpPr>
          <p:nvPr>
            <p:ph type="body" sz="quarter" idx="14"/>
          </p:nvPr>
        </p:nvSpPr>
        <p:spPr/>
        <p:txBody>
          <a:bodyPr/>
          <a:lstStyle/>
          <a:p>
            <a:r>
              <a:rPr lang="en-US" i="1" dirty="0"/>
              <a:t>Figueroa v. Butterball, LLC </a:t>
            </a:r>
            <a:r>
              <a:rPr lang="en-US" dirty="0"/>
              <a:t>(4th Cir, Jan. 13, 2026)	</a:t>
            </a:r>
          </a:p>
        </p:txBody>
      </p:sp>
    </p:spTree>
    <p:extLst>
      <p:ext uri="{BB962C8B-B14F-4D97-AF65-F5344CB8AC3E}">
        <p14:creationId xmlns:p14="http://schemas.microsoft.com/office/powerpoint/2010/main" val="1950659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382B7-0980-549F-D25E-86F850BD5FEF}"/>
              </a:ext>
            </a:extLst>
          </p:cNvPr>
          <p:cNvSpPr>
            <a:spLocks noGrp="1"/>
          </p:cNvSpPr>
          <p:nvPr>
            <p:ph type="title"/>
          </p:nvPr>
        </p:nvSpPr>
        <p:spPr/>
        <p:txBody>
          <a:bodyPr/>
          <a:lstStyle/>
          <a:p>
            <a:r>
              <a:rPr lang="en-US" dirty="0"/>
              <a:t>Knowledge of Overtime</a:t>
            </a:r>
          </a:p>
        </p:txBody>
      </p:sp>
      <p:sp>
        <p:nvSpPr>
          <p:cNvPr id="3" name="Content Placeholder 2">
            <a:extLst>
              <a:ext uri="{FF2B5EF4-FFF2-40B4-BE49-F238E27FC236}">
                <a16:creationId xmlns:a16="http://schemas.microsoft.com/office/drawing/2014/main" id="{45621A3D-97E1-7C3F-5AE3-61D526DC49CF}"/>
              </a:ext>
            </a:extLst>
          </p:cNvPr>
          <p:cNvSpPr>
            <a:spLocks noGrp="1"/>
          </p:cNvSpPr>
          <p:nvPr>
            <p:ph idx="1"/>
          </p:nvPr>
        </p:nvSpPr>
        <p:spPr/>
        <p:txBody>
          <a:bodyPr/>
          <a:lstStyle/>
          <a:p>
            <a:pPr marL="342900" indent="-342900">
              <a:spcBef>
                <a:spcPts val="600"/>
              </a:spcBef>
              <a:buFont typeface="Arial" panose="020B0604020202020204" pitchFamily="34" charset="0"/>
              <a:buChar char="•"/>
            </a:pPr>
            <a:r>
              <a:rPr lang="en-US" dirty="0"/>
              <a:t>Independent contractor, paid on commission, had no obligation under contract to report time worked. He argued the defendant had constructive knowledge because it made "no effort" to record his time despite legal requirement to do so; said lack of a timekeeping system = failure to exercise "reasonable diligence" to find out about his overtime. </a:t>
            </a:r>
          </a:p>
          <a:p>
            <a:pPr marL="342900" indent="-342900">
              <a:spcBef>
                <a:spcPts val="600"/>
              </a:spcBef>
              <a:buFont typeface="Arial" panose="020B0604020202020204" pitchFamily="34" charset="0"/>
              <a:buChar char="•"/>
            </a:pPr>
            <a:r>
              <a:rPr lang="en-US" dirty="0"/>
              <a:t>Even </a:t>
            </a:r>
            <a:r>
              <a:rPr lang="en-US" i="1" dirty="0"/>
              <a:t>assuming</a:t>
            </a:r>
            <a:r>
              <a:rPr lang="en-US" dirty="0"/>
              <a:t> plaintiff was a statutory employee, Fifth Circuit held:</a:t>
            </a:r>
          </a:p>
          <a:p>
            <a:pPr marL="228600" lvl="2" indent="0">
              <a:spcBef>
                <a:spcPts val="600"/>
              </a:spcBef>
              <a:buNone/>
            </a:pPr>
            <a:r>
              <a:rPr lang="en-US" dirty="0"/>
              <a:t>1. It is the plaintiff’s burden to show that employer knew he was working overtime.</a:t>
            </a:r>
          </a:p>
          <a:p>
            <a:pPr marL="228600" lvl="2" indent="0">
              <a:spcBef>
                <a:spcPts val="600"/>
              </a:spcBef>
              <a:buNone/>
            </a:pPr>
            <a:r>
              <a:rPr lang="en-US" dirty="0"/>
              <a:t>2. Failure to maintain a timekeeping system does not in itself constitute constructive knowledge of overtime work.</a:t>
            </a:r>
          </a:p>
        </p:txBody>
      </p:sp>
      <p:sp>
        <p:nvSpPr>
          <p:cNvPr id="4" name="Footer Placeholder 3">
            <a:extLst>
              <a:ext uri="{FF2B5EF4-FFF2-40B4-BE49-F238E27FC236}">
                <a16:creationId xmlns:a16="http://schemas.microsoft.com/office/drawing/2014/main" id="{F8659D3E-CBBA-6F84-C705-3F68622A6DBF}"/>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9E2C53E8-6D7D-871C-22D7-6687AE309AE4}"/>
              </a:ext>
            </a:extLst>
          </p:cNvPr>
          <p:cNvSpPr>
            <a:spLocks noGrp="1"/>
          </p:cNvSpPr>
          <p:nvPr>
            <p:ph type="sldNum" sz="quarter" idx="12"/>
          </p:nvPr>
        </p:nvSpPr>
        <p:spPr/>
        <p:txBody>
          <a:bodyPr/>
          <a:lstStyle/>
          <a:p>
            <a:fld id="{383F3514-756C-46CF-9BAC-E3A35702E0A5}" type="slidenum">
              <a:rPr lang="en-US" smtClean="0"/>
              <a:t>22</a:t>
            </a:fld>
            <a:endParaRPr lang="en-US" dirty="0"/>
          </a:p>
        </p:txBody>
      </p:sp>
      <p:sp>
        <p:nvSpPr>
          <p:cNvPr id="6" name="Text Placeholder 5">
            <a:extLst>
              <a:ext uri="{FF2B5EF4-FFF2-40B4-BE49-F238E27FC236}">
                <a16:creationId xmlns:a16="http://schemas.microsoft.com/office/drawing/2014/main" id="{BAB48D36-583F-3A38-2D56-320C6629701A}"/>
              </a:ext>
            </a:extLst>
          </p:cNvPr>
          <p:cNvSpPr>
            <a:spLocks noGrp="1"/>
          </p:cNvSpPr>
          <p:nvPr>
            <p:ph type="body" sz="quarter" idx="14"/>
          </p:nvPr>
        </p:nvSpPr>
        <p:spPr/>
        <p:txBody>
          <a:bodyPr/>
          <a:lstStyle/>
          <a:p>
            <a:r>
              <a:rPr lang="en-US" i="1" dirty="0"/>
              <a:t>Merritt v. Texas Farm Bureau </a:t>
            </a:r>
            <a:r>
              <a:rPr lang="en-US" dirty="0"/>
              <a:t>(5th Cir, Feb. 6, 2026) </a:t>
            </a:r>
          </a:p>
        </p:txBody>
      </p:sp>
    </p:spTree>
    <p:extLst>
      <p:ext uri="{BB962C8B-B14F-4D97-AF65-F5344CB8AC3E}">
        <p14:creationId xmlns:p14="http://schemas.microsoft.com/office/powerpoint/2010/main" val="2886745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CCA57-BEA0-39CF-8125-07943351D1F4}"/>
              </a:ext>
            </a:extLst>
          </p:cNvPr>
          <p:cNvSpPr>
            <a:spLocks noGrp="1"/>
          </p:cNvSpPr>
          <p:nvPr>
            <p:ph type="title"/>
          </p:nvPr>
        </p:nvSpPr>
        <p:spPr/>
        <p:txBody>
          <a:bodyPr/>
          <a:lstStyle/>
          <a:p>
            <a:r>
              <a:rPr lang="en-US" dirty="0"/>
              <a:t>The Limits of </a:t>
            </a:r>
            <a:r>
              <a:rPr lang="en-US" i="1" dirty="0"/>
              <a:t>Loper-Bright</a:t>
            </a:r>
          </a:p>
        </p:txBody>
      </p:sp>
      <p:sp>
        <p:nvSpPr>
          <p:cNvPr id="3" name="Content Placeholder 2">
            <a:extLst>
              <a:ext uri="{FF2B5EF4-FFF2-40B4-BE49-F238E27FC236}">
                <a16:creationId xmlns:a16="http://schemas.microsoft.com/office/drawing/2014/main" id="{5C983A90-359F-82B7-3929-325D282BF38D}"/>
              </a:ext>
            </a:extLst>
          </p:cNvPr>
          <p:cNvSpPr>
            <a:spLocks noGrp="1"/>
          </p:cNvSpPr>
          <p:nvPr>
            <p:ph idx="1"/>
          </p:nvPr>
        </p:nvSpPr>
        <p:spPr/>
        <p:txBody>
          <a:bodyPr/>
          <a:lstStyle/>
          <a:p>
            <a:pPr marL="342900" indent="-342900">
              <a:buFont typeface="Arial" panose="020B0604020202020204" pitchFamily="34" charset="0"/>
              <a:buChar char="•"/>
            </a:pPr>
            <a:r>
              <a:rPr lang="en-US" dirty="0"/>
              <a:t>DOL had authority to issue 2013 rule prohibiting third-party agencies from claiming the FLSA’s companionship services and live-in exemptions.*</a:t>
            </a:r>
          </a:p>
          <a:p>
            <a:pPr marL="342900" indent="-342900">
              <a:buFont typeface="Arial" panose="020B0604020202020204" pitchFamily="34" charset="0"/>
              <a:buChar char="•"/>
            </a:pPr>
            <a:r>
              <a:rPr lang="en-US" dirty="0"/>
              <a:t>U.S. Supreme Court’s 2024 </a:t>
            </a:r>
            <a:r>
              <a:rPr lang="en-US" i="1" dirty="0"/>
              <a:t>Loper-Bright Enterprises v. Raimondo </a:t>
            </a:r>
            <a:r>
              <a:rPr lang="en-US" dirty="0"/>
              <a:t>decision ending </a:t>
            </a:r>
            <a:r>
              <a:rPr lang="en-US" i="1" dirty="0"/>
              <a:t>Chevron</a:t>
            </a:r>
            <a:r>
              <a:rPr lang="en-US" dirty="0"/>
              <a:t> doctrine was not a factor because Supreme Court’s 2007 </a:t>
            </a:r>
            <a:r>
              <a:rPr lang="en-US" i="1" dirty="0"/>
              <a:t>Long Island Care at Home Ltd. v. Coke </a:t>
            </a:r>
            <a:r>
              <a:rPr lang="en-US" dirty="0"/>
              <a:t>decision (upholding DOL’s authority to interpret these exemptions) is controlling.</a:t>
            </a:r>
          </a:p>
          <a:p>
            <a:pPr marL="342900" indent="-342900">
              <a:buFont typeface="Arial" panose="020B0604020202020204" pitchFamily="34" charset="0"/>
              <a:buChar char="•"/>
            </a:pPr>
            <a:r>
              <a:rPr lang="en-US" dirty="0"/>
              <a:t>The third-party agencies lacked standing to challenge the 2013 rule because they could not avail themselves of it, and so were not injured by it.</a:t>
            </a:r>
          </a:p>
        </p:txBody>
      </p:sp>
      <p:sp>
        <p:nvSpPr>
          <p:cNvPr id="4" name="Footer Placeholder 3">
            <a:extLst>
              <a:ext uri="{FF2B5EF4-FFF2-40B4-BE49-F238E27FC236}">
                <a16:creationId xmlns:a16="http://schemas.microsoft.com/office/drawing/2014/main" id="{E8CD9F97-404D-23EA-BB84-DB0C05A4692C}"/>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85911885-C622-A720-A5B1-6F82D4F0C671}"/>
              </a:ext>
            </a:extLst>
          </p:cNvPr>
          <p:cNvSpPr>
            <a:spLocks noGrp="1"/>
          </p:cNvSpPr>
          <p:nvPr>
            <p:ph type="sldNum" sz="quarter" idx="12"/>
          </p:nvPr>
        </p:nvSpPr>
        <p:spPr/>
        <p:txBody>
          <a:bodyPr/>
          <a:lstStyle/>
          <a:p>
            <a:fld id="{383F3514-756C-46CF-9BAC-E3A35702E0A5}" type="slidenum">
              <a:rPr lang="en-US" smtClean="0"/>
              <a:t>23</a:t>
            </a:fld>
            <a:endParaRPr lang="en-US" dirty="0"/>
          </a:p>
        </p:txBody>
      </p:sp>
      <p:sp>
        <p:nvSpPr>
          <p:cNvPr id="6" name="Text Placeholder 5">
            <a:extLst>
              <a:ext uri="{FF2B5EF4-FFF2-40B4-BE49-F238E27FC236}">
                <a16:creationId xmlns:a16="http://schemas.microsoft.com/office/drawing/2014/main" id="{B175BB21-E935-70EE-8E9A-3B6228D3C81B}"/>
              </a:ext>
            </a:extLst>
          </p:cNvPr>
          <p:cNvSpPr>
            <a:spLocks noGrp="1"/>
          </p:cNvSpPr>
          <p:nvPr>
            <p:ph type="body" sz="quarter" idx="14"/>
          </p:nvPr>
        </p:nvSpPr>
        <p:spPr/>
        <p:txBody>
          <a:bodyPr/>
          <a:lstStyle/>
          <a:p>
            <a:r>
              <a:rPr lang="en-US" i="1" dirty="0"/>
              <a:t>DOL v. Americare Healthcare Servs. </a:t>
            </a:r>
            <a:r>
              <a:rPr lang="en-US" dirty="0"/>
              <a:t>(6th Cir, Apr. 1, 2026)</a:t>
            </a:r>
          </a:p>
        </p:txBody>
      </p:sp>
    </p:spTree>
    <p:extLst>
      <p:ext uri="{BB962C8B-B14F-4D97-AF65-F5344CB8AC3E}">
        <p14:creationId xmlns:p14="http://schemas.microsoft.com/office/powerpoint/2010/main" val="42305018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F450E-9FE1-8C5A-A31F-A9B936F8C96B}"/>
              </a:ext>
            </a:extLst>
          </p:cNvPr>
          <p:cNvSpPr>
            <a:spLocks noGrp="1"/>
          </p:cNvSpPr>
          <p:nvPr>
            <p:ph type="title"/>
          </p:nvPr>
        </p:nvSpPr>
        <p:spPr/>
        <p:txBody>
          <a:bodyPr/>
          <a:lstStyle/>
          <a:p>
            <a:r>
              <a:rPr lang="en-US" dirty="0"/>
              <a:t>Motor Carrier Act Exemption</a:t>
            </a:r>
          </a:p>
        </p:txBody>
      </p:sp>
      <p:sp>
        <p:nvSpPr>
          <p:cNvPr id="3" name="Content Placeholder 2">
            <a:extLst>
              <a:ext uri="{FF2B5EF4-FFF2-40B4-BE49-F238E27FC236}">
                <a16:creationId xmlns:a16="http://schemas.microsoft.com/office/drawing/2014/main" id="{6DD11D2B-F8CE-F061-D38E-B8F9A56216FE}"/>
              </a:ext>
            </a:extLst>
          </p:cNvPr>
          <p:cNvSpPr>
            <a:spLocks noGrp="1"/>
          </p:cNvSpPr>
          <p:nvPr>
            <p:ph idx="1"/>
          </p:nvPr>
        </p:nvSpPr>
        <p:spPr/>
        <p:txBody>
          <a:bodyPr/>
          <a:lstStyle/>
          <a:p>
            <a:pPr marL="342900" indent="-342900">
              <a:buFont typeface="Arial" panose="020B0604020202020204" pitchFamily="34" charset="0"/>
              <a:buChar char="•"/>
            </a:pPr>
            <a:r>
              <a:rPr lang="en-US" dirty="0"/>
              <a:t>Automobile parts are manufactured outside the state and transported into the state by interstate trucking carriers. Shuttle truck drivers move these parts, on public roads, from storage facilities within the state to assembly plants within the state. After the trailers are unloaded at the plant, the drivers return the empty trailers to the storage lots. </a:t>
            </a:r>
          </a:p>
          <a:p>
            <a:pPr marL="342900" indent="-342900">
              <a:buFont typeface="Arial" panose="020B0604020202020204" pitchFamily="34" charset="0"/>
              <a:buChar char="•"/>
            </a:pPr>
            <a:r>
              <a:rPr lang="en-US" dirty="0"/>
              <a:t>Their routes are entirely within the state but are “in practical continuity with a larger interstate journey” to the end destination of the assembly plant, despite the goods’ temporary stop at the storage facility. Thus, the routes were part of an interstate shipment.</a:t>
            </a:r>
          </a:p>
          <a:p>
            <a:pPr marL="342900" indent="-342900">
              <a:buFont typeface="Arial" panose="020B0604020202020204" pitchFamily="34" charset="0"/>
              <a:buChar char="•"/>
            </a:pPr>
            <a:r>
              <a:rPr lang="en-US" dirty="0"/>
              <a:t>The drivers are therefore covered by the FLSA’s Motor Carrier Act (MCA) exemption.</a:t>
            </a:r>
          </a:p>
        </p:txBody>
      </p:sp>
      <p:sp>
        <p:nvSpPr>
          <p:cNvPr id="4" name="Footer Placeholder 3">
            <a:extLst>
              <a:ext uri="{FF2B5EF4-FFF2-40B4-BE49-F238E27FC236}">
                <a16:creationId xmlns:a16="http://schemas.microsoft.com/office/drawing/2014/main" id="{D17E6F59-FA41-DC99-CE0B-BE6A0ED4AC6E}"/>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92E9376F-22B1-3577-7659-D50E73BE90F6}"/>
              </a:ext>
            </a:extLst>
          </p:cNvPr>
          <p:cNvSpPr>
            <a:spLocks noGrp="1"/>
          </p:cNvSpPr>
          <p:nvPr>
            <p:ph type="sldNum" sz="quarter" idx="12"/>
          </p:nvPr>
        </p:nvSpPr>
        <p:spPr/>
        <p:txBody>
          <a:bodyPr/>
          <a:lstStyle/>
          <a:p>
            <a:fld id="{383F3514-756C-46CF-9BAC-E3A35702E0A5}" type="slidenum">
              <a:rPr lang="en-US" smtClean="0"/>
              <a:t>24</a:t>
            </a:fld>
            <a:endParaRPr lang="en-US" dirty="0"/>
          </a:p>
        </p:txBody>
      </p:sp>
      <p:sp>
        <p:nvSpPr>
          <p:cNvPr id="6" name="Text Placeholder 5">
            <a:extLst>
              <a:ext uri="{FF2B5EF4-FFF2-40B4-BE49-F238E27FC236}">
                <a16:creationId xmlns:a16="http://schemas.microsoft.com/office/drawing/2014/main" id="{B84D60E9-3647-4A02-A813-A203EF755BA9}"/>
              </a:ext>
            </a:extLst>
          </p:cNvPr>
          <p:cNvSpPr>
            <a:spLocks noGrp="1"/>
          </p:cNvSpPr>
          <p:nvPr>
            <p:ph type="body" sz="quarter" idx="14"/>
          </p:nvPr>
        </p:nvSpPr>
        <p:spPr/>
        <p:txBody>
          <a:bodyPr/>
          <a:lstStyle/>
          <a:p>
            <a:r>
              <a:rPr lang="en-US" i="1" dirty="0"/>
              <a:t>Stingley v. Laci Transp./Johnson v. Bosman Trucking </a:t>
            </a:r>
            <a:r>
              <a:rPr lang="en-US" dirty="0"/>
              <a:t>(7th Cir, Apr. 2, 2026)</a:t>
            </a:r>
          </a:p>
        </p:txBody>
      </p:sp>
    </p:spTree>
    <p:extLst>
      <p:ext uri="{BB962C8B-B14F-4D97-AF65-F5344CB8AC3E}">
        <p14:creationId xmlns:p14="http://schemas.microsoft.com/office/powerpoint/2010/main" val="3773046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98712-DBB2-BC8E-1D14-87F9A232CA94}"/>
              </a:ext>
            </a:extLst>
          </p:cNvPr>
          <p:cNvSpPr>
            <a:spLocks noGrp="1"/>
          </p:cNvSpPr>
          <p:nvPr>
            <p:ph type="title"/>
          </p:nvPr>
        </p:nvSpPr>
        <p:spPr/>
        <p:txBody>
          <a:bodyPr/>
          <a:lstStyle/>
          <a:p>
            <a:r>
              <a:rPr lang="en-US" dirty="0"/>
              <a:t>“Gap Time” Claims</a:t>
            </a:r>
          </a:p>
        </p:txBody>
      </p:sp>
      <p:sp>
        <p:nvSpPr>
          <p:cNvPr id="3" name="Content Placeholder 2">
            <a:extLst>
              <a:ext uri="{FF2B5EF4-FFF2-40B4-BE49-F238E27FC236}">
                <a16:creationId xmlns:a16="http://schemas.microsoft.com/office/drawing/2014/main" id="{A96D1B74-9C16-D162-D09F-E4032129FD14}"/>
              </a:ext>
            </a:extLst>
          </p:cNvPr>
          <p:cNvSpPr>
            <a:spLocks noGrp="1"/>
          </p:cNvSpPr>
          <p:nvPr>
            <p:ph idx="1"/>
          </p:nvPr>
        </p:nvSpPr>
        <p:spPr/>
        <p:txBody>
          <a:bodyPr/>
          <a:lstStyle/>
          <a:p>
            <a:pPr marL="342900" indent="-342900">
              <a:buFont typeface="Arial" panose="020B0604020202020204" pitchFamily="34" charset="0"/>
              <a:buChar char="•"/>
            </a:pPr>
            <a:r>
              <a:rPr lang="en-US" dirty="0"/>
              <a:t>Third Circuit holds FLSA does not recognize “gap time” claims (unpaid hours of work that do not exceed 40 hours in a workweek).</a:t>
            </a:r>
          </a:p>
          <a:p>
            <a:pPr marL="342900" indent="-342900">
              <a:buFont typeface="Arial" panose="020B0604020202020204" pitchFamily="34" charset="0"/>
              <a:buChar char="•"/>
            </a:pPr>
            <a:r>
              <a:rPr lang="en-US" dirty="0"/>
              <a:t>Third Circuit rejects DOL interpretive guidance.</a:t>
            </a:r>
          </a:p>
          <a:p>
            <a:pPr marL="342900" indent="-342900">
              <a:buFont typeface="Arial" panose="020B0604020202020204" pitchFamily="34" charset="0"/>
              <a:buChar char="•"/>
            </a:pPr>
            <a:r>
              <a:rPr lang="en-US" dirty="0"/>
              <a:t>Note circuit split on gap time: </a:t>
            </a:r>
          </a:p>
          <a:p>
            <a:pPr marL="571500" lvl="1" indent="-342900"/>
            <a:r>
              <a:rPr lang="en-US" dirty="0"/>
              <a:t>2</a:t>
            </a:r>
            <a:r>
              <a:rPr lang="en-US" baseline="30000" dirty="0"/>
              <a:t>nd</a:t>
            </a:r>
            <a:r>
              <a:rPr lang="en-US" dirty="0"/>
              <a:t> and 3</a:t>
            </a:r>
            <a:r>
              <a:rPr lang="en-US" baseline="30000" dirty="0"/>
              <a:t>rd</a:t>
            </a:r>
            <a:r>
              <a:rPr lang="en-US" dirty="0"/>
              <a:t> Circuit find claims are not cognizable</a:t>
            </a:r>
          </a:p>
          <a:p>
            <a:pPr marL="571500" lvl="1" indent="-342900"/>
            <a:r>
              <a:rPr lang="en-US" dirty="0"/>
              <a:t>4</a:t>
            </a:r>
            <a:r>
              <a:rPr lang="en-US" baseline="30000" dirty="0"/>
              <a:t>th</a:t>
            </a:r>
            <a:r>
              <a:rPr lang="en-US" dirty="0"/>
              <a:t> Cir hold such claims are viable (defers to agency guidance)</a:t>
            </a:r>
          </a:p>
        </p:txBody>
      </p:sp>
      <p:sp>
        <p:nvSpPr>
          <p:cNvPr id="4" name="Footer Placeholder 3">
            <a:extLst>
              <a:ext uri="{FF2B5EF4-FFF2-40B4-BE49-F238E27FC236}">
                <a16:creationId xmlns:a16="http://schemas.microsoft.com/office/drawing/2014/main" id="{CC66A9DF-8F76-04DD-70B9-524825E44973}"/>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480AB014-DAFD-C0BE-9F81-F3C834E09853}"/>
              </a:ext>
            </a:extLst>
          </p:cNvPr>
          <p:cNvSpPr>
            <a:spLocks noGrp="1"/>
          </p:cNvSpPr>
          <p:nvPr>
            <p:ph type="sldNum" sz="quarter" idx="12"/>
          </p:nvPr>
        </p:nvSpPr>
        <p:spPr/>
        <p:txBody>
          <a:bodyPr/>
          <a:lstStyle/>
          <a:p>
            <a:fld id="{383F3514-756C-46CF-9BAC-E3A35702E0A5}" type="slidenum">
              <a:rPr lang="en-US" smtClean="0"/>
              <a:t>25</a:t>
            </a:fld>
            <a:endParaRPr lang="en-US" dirty="0"/>
          </a:p>
        </p:txBody>
      </p:sp>
      <p:sp>
        <p:nvSpPr>
          <p:cNvPr id="6" name="Text Placeholder 5">
            <a:extLst>
              <a:ext uri="{FF2B5EF4-FFF2-40B4-BE49-F238E27FC236}">
                <a16:creationId xmlns:a16="http://schemas.microsoft.com/office/drawing/2014/main" id="{DD1B206C-D84C-0254-C3EB-13A42C17F027}"/>
              </a:ext>
            </a:extLst>
          </p:cNvPr>
          <p:cNvSpPr>
            <a:spLocks noGrp="1"/>
          </p:cNvSpPr>
          <p:nvPr>
            <p:ph type="body" sz="quarter" idx="14"/>
          </p:nvPr>
        </p:nvSpPr>
        <p:spPr>
          <a:xfrm>
            <a:off x="457202" y="1712492"/>
            <a:ext cx="10896598" cy="277698"/>
          </a:xfrm>
        </p:spPr>
        <p:txBody>
          <a:bodyPr/>
          <a:lstStyle/>
          <a:p>
            <a:r>
              <a:rPr lang="en-US" i="1" dirty="0"/>
              <a:t>DOL v. Comprehensive Healthcare Mgmt. Servs. LLC </a:t>
            </a:r>
            <a:r>
              <a:rPr lang="en-US" dirty="0"/>
              <a:t>(3rd Cir, June 3, 2026)</a:t>
            </a:r>
          </a:p>
        </p:txBody>
      </p:sp>
    </p:spTree>
    <p:extLst>
      <p:ext uri="{BB962C8B-B14F-4D97-AF65-F5344CB8AC3E}">
        <p14:creationId xmlns:p14="http://schemas.microsoft.com/office/powerpoint/2010/main" val="3089974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DF7E5-E812-64D7-6AB6-8FD0292B9293}"/>
              </a:ext>
            </a:extLst>
          </p:cNvPr>
          <p:cNvSpPr>
            <a:spLocks noGrp="1"/>
          </p:cNvSpPr>
          <p:nvPr>
            <p:ph type="title"/>
          </p:nvPr>
        </p:nvSpPr>
        <p:spPr/>
        <p:txBody>
          <a:bodyPr/>
          <a:lstStyle/>
          <a:p>
            <a:r>
              <a:rPr lang="en-US" dirty="0"/>
              <a:t>Salary Basis Test</a:t>
            </a:r>
          </a:p>
        </p:txBody>
      </p:sp>
      <p:sp>
        <p:nvSpPr>
          <p:cNvPr id="3" name="Content Placeholder 2">
            <a:extLst>
              <a:ext uri="{FF2B5EF4-FFF2-40B4-BE49-F238E27FC236}">
                <a16:creationId xmlns:a16="http://schemas.microsoft.com/office/drawing/2014/main" id="{9278868C-B3CB-ED97-0B52-3B7BD35BE33F}"/>
              </a:ext>
            </a:extLst>
          </p:cNvPr>
          <p:cNvSpPr>
            <a:spLocks noGrp="1"/>
          </p:cNvSpPr>
          <p:nvPr>
            <p:ph idx="1"/>
          </p:nvPr>
        </p:nvSpPr>
        <p:spPr>
          <a:xfrm>
            <a:off x="457199" y="2424405"/>
            <a:ext cx="10896599" cy="4088005"/>
          </a:xfrm>
        </p:spPr>
        <p:txBody>
          <a:bodyPr/>
          <a:lstStyle/>
          <a:p>
            <a:r>
              <a:rPr lang="en-US" dirty="0"/>
              <a:t>A guaranteed weekly or biweekly salary can satisfy the FLSA salary basis test even where substantial additional pay is calculated by the day. The decision reinforces that the salary basis analysis turns on the guaranteed salary component — not the amount or structure of additional day-rate, hourly rate, bonuses or other variable compensation.</a:t>
            </a:r>
          </a:p>
        </p:txBody>
      </p:sp>
      <p:sp>
        <p:nvSpPr>
          <p:cNvPr id="4" name="Footer Placeholder 3">
            <a:extLst>
              <a:ext uri="{FF2B5EF4-FFF2-40B4-BE49-F238E27FC236}">
                <a16:creationId xmlns:a16="http://schemas.microsoft.com/office/drawing/2014/main" id="{6FDFE907-1FFE-60F0-ADA2-D182FBDE8058}"/>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49085791-2B96-13D5-BC65-E20418D91797}"/>
              </a:ext>
            </a:extLst>
          </p:cNvPr>
          <p:cNvSpPr>
            <a:spLocks noGrp="1"/>
          </p:cNvSpPr>
          <p:nvPr>
            <p:ph type="sldNum" sz="quarter" idx="12"/>
          </p:nvPr>
        </p:nvSpPr>
        <p:spPr/>
        <p:txBody>
          <a:bodyPr/>
          <a:lstStyle/>
          <a:p>
            <a:fld id="{383F3514-756C-46CF-9BAC-E3A35702E0A5}" type="slidenum">
              <a:rPr lang="en-US" smtClean="0"/>
              <a:t>26</a:t>
            </a:fld>
            <a:endParaRPr lang="en-US" dirty="0"/>
          </a:p>
        </p:txBody>
      </p:sp>
      <p:sp>
        <p:nvSpPr>
          <p:cNvPr id="6" name="Text Placeholder 5">
            <a:extLst>
              <a:ext uri="{FF2B5EF4-FFF2-40B4-BE49-F238E27FC236}">
                <a16:creationId xmlns:a16="http://schemas.microsoft.com/office/drawing/2014/main" id="{F1673162-ABFC-A5AE-6665-943C1CAA7E00}"/>
              </a:ext>
            </a:extLst>
          </p:cNvPr>
          <p:cNvSpPr>
            <a:spLocks noGrp="1"/>
          </p:cNvSpPr>
          <p:nvPr>
            <p:ph type="body" sz="quarter" idx="14"/>
          </p:nvPr>
        </p:nvSpPr>
        <p:spPr/>
        <p:txBody>
          <a:bodyPr/>
          <a:lstStyle/>
          <a:p>
            <a:r>
              <a:rPr lang="en-US" i="1" dirty="0"/>
              <a:t>Guilbeau v. Schlumberger Tech. Corp</a:t>
            </a:r>
            <a:r>
              <a:rPr lang="en-US" dirty="0"/>
              <a:t>. (5th Cir, June 12, 2026)</a:t>
            </a:r>
          </a:p>
        </p:txBody>
      </p:sp>
    </p:spTree>
    <p:extLst>
      <p:ext uri="{BB962C8B-B14F-4D97-AF65-F5344CB8AC3E}">
        <p14:creationId xmlns:p14="http://schemas.microsoft.com/office/powerpoint/2010/main" val="28778718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2A35F-1F7A-EDCA-4B71-4A1BFD5F95B6}"/>
              </a:ext>
            </a:extLst>
          </p:cNvPr>
          <p:cNvSpPr>
            <a:spLocks noGrp="1"/>
          </p:cNvSpPr>
          <p:nvPr>
            <p:ph type="title"/>
          </p:nvPr>
        </p:nvSpPr>
        <p:spPr/>
        <p:txBody>
          <a:bodyPr/>
          <a:lstStyle/>
          <a:p>
            <a:r>
              <a:rPr lang="en-US" dirty="0"/>
              <a:t>Regular Rate Calculation</a:t>
            </a:r>
          </a:p>
        </p:txBody>
      </p:sp>
      <p:sp>
        <p:nvSpPr>
          <p:cNvPr id="3" name="Content Placeholder 2">
            <a:extLst>
              <a:ext uri="{FF2B5EF4-FFF2-40B4-BE49-F238E27FC236}">
                <a16:creationId xmlns:a16="http://schemas.microsoft.com/office/drawing/2014/main" id="{170BD218-5E3B-AD52-C3AA-35AD403E460E}"/>
              </a:ext>
            </a:extLst>
          </p:cNvPr>
          <p:cNvSpPr>
            <a:spLocks noGrp="1"/>
          </p:cNvSpPr>
          <p:nvPr>
            <p:ph idx="1"/>
          </p:nvPr>
        </p:nvSpPr>
        <p:spPr/>
        <p:txBody>
          <a:bodyPr/>
          <a:lstStyle/>
          <a:p>
            <a:pPr marL="342900" indent="-342900">
              <a:buFont typeface="Arial" panose="020B0604020202020204" pitchFamily="34" charset="0"/>
              <a:buChar char="•"/>
            </a:pPr>
            <a:r>
              <a:rPr lang="en-US" dirty="0"/>
              <a:t>Employees receive shift differential if majority of hours in a shift occur during the second shift (which starts at 3 p.m.) or after the third shift (which starts at 11 p.m.). They receive differential pay for weekend hours. If employees work additional hours or pick up extra shifts, they qualify for the “Extra Pay” program, with increased pay rates for those hours. These differentials are all properly factored into the regular rate, in compliance with FLSA.</a:t>
            </a:r>
          </a:p>
          <a:p>
            <a:pPr marL="342900" indent="-342900">
              <a:buFont typeface="Arial" panose="020B0604020202020204" pitchFamily="34" charset="0"/>
              <a:buChar char="•"/>
            </a:pPr>
            <a:r>
              <a:rPr lang="en-US" dirty="0"/>
              <a:t>Holiday pay was </a:t>
            </a:r>
            <a:r>
              <a:rPr lang="en-US" u="sng" dirty="0"/>
              <a:t>not </a:t>
            </a:r>
            <a:r>
              <a:rPr lang="en-US" dirty="0"/>
              <a:t>incorporated into the regular rate. This exclusion was proper under both the FLSA and, Wisconsin law (which follows FLSA).</a:t>
            </a:r>
          </a:p>
          <a:p>
            <a:pPr marL="342900" indent="-342900">
              <a:buFont typeface="Arial" panose="020B0604020202020204" pitchFamily="34" charset="0"/>
              <a:buChar char="•"/>
            </a:pPr>
            <a:r>
              <a:rPr lang="en-US" dirty="0"/>
              <a:t>Summary judgment to employer is affirmed.</a:t>
            </a:r>
          </a:p>
          <a:p>
            <a:pPr marL="342900" indent="-342900">
              <a:buFont typeface="Arial" panose="020B0604020202020204" pitchFamily="34" charset="0"/>
              <a:buChar char="•"/>
            </a:pPr>
            <a:endParaRPr lang="en-US" dirty="0"/>
          </a:p>
        </p:txBody>
      </p:sp>
      <p:sp>
        <p:nvSpPr>
          <p:cNvPr id="4" name="Footer Placeholder 3">
            <a:extLst>
              <a:ext uri="{FF2B5EF4-FFF2-40B4-BE49-F238E27FC236}">
                <a16:creationId xmlns:a16="http://schemas.microsoft.com/office/drawing/2014/main" id="{B8BFF279-6725-2076-7013-00DA4E06CB79}"/>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62102B8D-F27F-3642-0E2F-0DEA190E4F0D}"/>
              </a:ext>
            </a:extLst>
          </p:cNvPr>
          <p:cNvSpPr>
            <a:spLocks noGrp="1"/>
          </p:cNvSpPr>
          <p:nvPr>
            <p:ph type="sldNum" sz="quarter" idx="12"/>
          </p:nvPr>
        </p:nvSpPr>
        <p:spPr/>
        <p:txBody>
          <a:bodyPr/>
          <a:lstStyle/>
          <a:p>
            <a:fld id="{383F3514-756C-46CF-9BAC-E3A35702E0A5}" type="slidenum">
              <a:rPr lang="en-US" smtClean="0"/>
              <a:t>27</a:t>
            </a:fld>
            <a:endParaRPr lang="en-US" dirty="0"/>
          </a:p>
        </p:txBody>
      </p:sp>
      <p:sp>
        <p:nvSpPr>
          <p:cNvPr id="6" name="Text Placeholder 5">
            <a:extLst>
              <a:ext uri="{FF2B5EF4-FFF2-40B4-BE49-F238E27FC236}">
                <a16:creationId xmlns:a16="http://schemas.microsoft.com/office/drawing/2014/main" id="{6AA71C7E-FDBC-2D82-4D5C-909E9DD4C80C}"/>
              </a:ext>
            </a:extLst>
          </p:cNvPr>
          <p:cNvSpPr>
            <a:spLocks noGrp="1"/>
          </p:cNvSpPr>
          <p:nvPr>
            <p:ph type="body" sz="quarter" idx="14"/>
          </p:nvPr>
        </p:nvSpPr>
        <p:spPr/>
        <p:txBody>
          <a:bodyPr/>
          <a:lstStyle/>
          <a:p>
            <a:r>
              <a:rPr lang="en-US" i="1" dirty="0"/>
              <a:t>Lutz v. Froedtert Health, Inc</a:t>
            </a:r>
            <a:r>
              <a:rPr lang="en-US" dirty="0"/>
              <a:t>. (7th Cir, July 27, 2026)</a:t>
            </a:r>
          </a:p>
        </p:txBody>
      </p:sp>
    </p:spTree>
    <p:extLst>
      <p:ext uri="{BB962C8B-B14F-4D97-AF65-F5344CB8AC3E}">
        <p14:creationId xmlns:p14="http://schemas.microsoft.com/office/powerpoint/2010/main" val="41233047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4DCF5-B63B-16D6-5D22-0356E156E6C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7885DDB-92D6-53FD-392B-C61F922F3436}"/>
              </a:ext>
            </a:extLst>
          </p:cNvPr>
          <p:cNvSpPr>
            <a:spLocks noGrp="1"/>
          </p:cNvSpPr>
          <p:nvPr>
            <p:ph type="title"/>
          </p:nvPr>
        </p:nvSpPr>
        <p:spPr/>
        <p:txBody>
          <a:bodyPr/>
          <a:lstStyle/>
          <a:p>
            <a:br>
              <a:rPr lang="en-US" dirty="0"/>
            </a:br>
            <a:r>
              <a:rPr lang="en-US" dirty="0"/>
              <a:t>Procedural Developments</a:t>
            </a:r>
          </a:p>
        </p:txBody>
      </p:sp>
    </p:spTree>
    <p:extLst>
      <p:ext uri="{BB962C8B-B14F-4D97-AF65-F5344CB8AC3E}">
        <p14:creationId xmlns:p14="http://schemas.microsoft.com/office/powerpoint/2010/main" val="19638024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D591E-8B53-ADBA-69E1-F1F74127FC8A}"/>
              </a:ext>
            </a:extLst>
          </p:cNvPr>
          <p:cNvSpPr>
            <a:spLocks noGrp="1"/>
          </p:cNvSpPr>
          <p:nvPr>
            <p:ph type="title"/>
          </p:nvPr>
        </p:nvSpPr>
        <p:spPr/>
        <p:txBody>
          <a:bodyPr/>
          <a:lstStyle/>
          <a:p>
            <a:r>
              <a:rPr lang="en-US" dirty="0"/>
              <a:t>Arbitration</a:t>
            </a:r>
          </a:p>
        </p:txBody>
      </p:sp>
      <p:sp>
        <p:nvSpPr>
          <p:cNvPr id="3" name="Content Placeholder 2">
            <a:extLst>
              <a:ext uri="{FF2B5EF4-FFF2-40B4-BE49-F238E27FC236}">
                <a16:creationId xmlns:a16="http://schemas.microsoft.com/office/drawing/2014/main" id="{FFA53120-60E5-608F-6862-FE22B9248EF4}"/>
              </a:ext>
            </a:extLst>
          </p:cNvPr>
          <p:cNvSpPr>
            <a:spLocks noGrp="1"/>
          </p:cNvSpPr>
          <p:nvPr>
            <p:ph idx="1"/>
          </p:nvPr>
        </p:nvSpPr>
        <p:spPr/>
        <p:txBody>
          <a:bodyPr/>
          <a:lstStyle/>
          <a:p>
            <a:r>
              <a:rPr lang="en-US" dirty="0"/>
              <a:t>“Last mile” delivery drivers who do not themselves cross state lines are nonetheless “engaged in interstate commerce,” and thus covered by the Federal Arbitration Act’s transportation worker exemption, merely because the goods they deliver originated out of state.</a:t>
            </a:r>
          </a:p>
          <a:p>
            <a:pPr marL="342900" indent="-342900">
              <a:buFont typeface="Arial" panose="020B0604020202020204" pitchFamily="34" charset="0"/>
              <a:buChar char="•"/>
            </a:pPr>
            <a:r>
              <a:rPr lang="en-US" dirty="0"/>
              <a:t>If drivers are “transportation workers” covered by the FAA exemption, they cannot be compelled under the FAA to arbitrate their claims (and employers would have to rely on state arbitration law to enforce their arbitration agreements).</a:t>
            </a:r>
          </a:p>
          <a:p>
            <a:pPr marL="342900" indent="-342900">
              <a:buFont typeface="Arial" panose="020B0604020202020204" pitchFamily="34" charset="0"/>
              <a:buChar char="•"/>
            </a:pPr>
            <a:r>
              <a:rPr lang="en-US" b="1" dirty="0"/>
              <a:t>Impact: </a:t>
            </a:r>
            <a:r>
              <a:rPr lang="en-US" dirty="0"/>
              <a:t>More difficult for companies to avoid court litigation — particularly class and collective actions — brought by local drivers who deliver out-of-state goods within the state.</a:t>
            </a:r>
          </a:p>
          <a:p>
            <a:endParaRPr lang="en-US" dirty="0"/>
          </a:p>
          <a:p>
            <a:r>
              <a:rPr lang="en-US" dirty="0"/>
              <a:t> </a:t>
            </a:r>
          </a:p>
          <a:p>
            <a:endParaRPr lang="en-US" dirty="0"/>
          </a:p>
        </p:txBody>
      </p:sp>
      <p:sp>
        <p:nvSpPr>
          <p:cNvPr id="4" name="Footer Placeholder 3">
            <a:extLst>
              <a:ext uri="{FF2B5EF4-FFF2-40B4-BE49-F238E27FC236}">
                <a16:creationId xmlns:a16="http://schemas.microsoft.com/office/drawing/2014/main" id="{1932EF26-2259-C024-0C1A-6F6408CDAEE5}"/>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A921F112-EABB-DFF3-7823-72A75E562E3D}"/>
              </a:ext>
            </a:extLst>
          </p:cNvPr>
          <p:cNvSpPr>
            <a:spLocks noGrp="1"/>
          </p:cNvSpPr>
          <p:nvPr>
            <p:ph type="sldNum" sz="quarter" idx="12"/>
          </p:nvPr>
        </p:nvSpPr>
        <p:spPr/>
        <p:txBody>
          <a:bodyPr/>
          <a:lstStyle/>
          <a:p>
            <a:fld id="{383F3514-756C-46CF-9BAC-E3A35702E0A5}" type="slidenum">
              <a:rPr lang="en-US" smtClean="0"/>
              <a:t>29</a:t>
            </a:fld>
            <a:endParaRPr lang="en-US" dirty="0"/>
          </a:p>
        </p:txBody>
      </p:sp>
      <p:sp>
        <p:nvSpPr>
          <p:cNvPr id="6" name="Text Placeholder 5">
            <a:extLst>
              <a:ext uri="{FF2B5EF4-FFF2-40B4-BE49-F238E27FC236}">
                <a16:creationId xmlns:a16="http://schemas.microsoft.com/office/drawing/2014/main" id="{AD2583FA-338C-F708-A402-E217738D6A0F}"/>
              </a:ext>
            </a:extLst>
          </p:cNvPr>
          <p:cNvSpPr>
            <a:spLocks noGrp="1"/>
          </p:cNvSpPr>
          <p:nvPr>
            <p:ph type="body" sz="quarter" idx="14"/>
          </p:nvPr>
        </p:nvSpPr>
        <p:spPr/>
        <p:txBody>
          <a:bodyPr/>
          <a:lstStyle/>
          <a:p>
            <a:r>
              <a:rPr lang="en-US" i="1" dirty="0"/>
              <a:t>Flowers Foods, Inc. v. Brock </a:t>
            </a:r>
            <a:r>
              <a:rPr lang="en-US" dirty="0"/>
              <a:t>(U.S. S. Ct, May 28, 2026)</a:t>
            </a:r>
          </a:p>
        </p:txBody>
      </p:sp>
    </p:spTree>
    <p:extLst>
      <p:ext uri="{BB962C8B-B14F-4D97-AF65-F5344CB8AC3E}">
        <p14:creationId xmlns:p14="http://schemas.microsoft.com/office/powerpoint/2010/main" val="919267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BB798-2EF0-AF1E-5B10-C82326594390}"/>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3E4A058-1388-640B-94A5-C2CF62130C9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p:blipFill>
        <p:spPr>
          <a:xfrm>
            <a:off x="0" y="0"/>
            <a:ext cx="6172200" cy="6858000"/>
          </a:xfrm>
        </p:spPr>
      </p:pic>
      <p:sp>
        <p:nvSpPr>
          <p:cNvPr id="4" name="Title 3">
            <a:extLst>
              <a:ext uri="{FF2B5EF4-FFF2-40B4-BE49-F238E27FC236}">
                <a16:creationId xmlns:a16="http://schemas.microsoft.com/office/drawing/2014/main" id="{9C4B6625-3B6A-D0C8-E330-CB4B16FB90C5}"/>
              </a:ext>
            </a:extLst>
          </p:cNvPr>
          <p:cNvSpPr>
            <a:spLocks noGrp="1"/>
          </p:cNvSpPr>
          <p:nvPr>
            <p:ph type="ctrTitle"/>
          </p:nvPr>
        </p:nvSpPr>
        <p:spPr/>
        <p:txBody>
          <a:bodyPr/>
          <a:lstStyle/>
          <a:p>
            <a:r>
              <a:rPr lang="en-US" dirty="0"/>
              <a:t>U.S. Department of Labor</a:t>
            </a:r>
          </a:p>
        </p:txBody>
      </p:sp>
    </p:spTree>
    <p:extLst>
      <p:ext uri="{BB962C8B-B14F-4D97-AF65-F5344CB8AC3E}">
        <p14:creationId xmlns:p14="http://schemas.microsoft.com/office/powerpoint/2010/main" val="19765447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9AA5F-47FB-5F80-9FE0-60C23DE93C2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BE7BA18-B9C0-B2D6-94B0-F0512D4C456B}"/>
              </a:ext>
            </a:extLst>
          </p:cNvPr>
          <p:cNvSpPr>
            <a:spLocks noGrp="1"/>
          </p:cNvSpPr>
          <p:nvPr>
            <p:ph type="title"/>
          </p:nvPr>
        </p:nvSpPr>
        <p:spPr/>
        <p:txBody>
          <a:bodyPr/>
          <a:lstStyle/>
          <a:p>
            <a:br>
              <a:rPr lang="en-US" dirty="0">
                <a:latin typeface="Baskerville Old Face"/>
              </a:rPr>
            </a:br>
            <a:br>
              <a:rPr lang="en-US" dirty="0">
                <a:latin typeface="Baskerville Old Face"/>
              </a:rPr>
            </a:br>
            <a:r>
              <a:rPr lang="en-US" dirty="0">
                <a:latin typeface="Baskerville Old Face"/>
              </a:rPr>
              <a:t>Where Can Employees Bring Nationwide Collective Actions?</a:t>
            </a:r>
            <a:endParaRPr lang="en-US" dirty="0"/>
          </a:p>
        </p:txBody>
      </p:sp>
      <p:sp>
        <p:nvSpPr>
          <p:cNvPr id="5" name="Content Placeholder 4">
            <a:extLst>
              <a:ext uri="{FF2B5EF4-FFF2-40B4-BE49-F238E27FC236}">
                <a16:creationId xmlns:a16="http://schemas.microsoft.com/office/drawing/2014/main" id="{1A7E030B-9FDA-5F69-0A36-C86DDC42BE96}"/>
              </a:ext>
            </a:extLst>
          </p:cNvPr>
          <p:cNvSpPr>
            <a:spLocks noGrp="1"/>
          </p:cNvSpPr>
          <p:nvPr>
            <p:ph idx="1"/>
          </p:nvPr>
        </p:nvSpPr>
        <p:spPr/>
        <p:txBody>
          <a:bodyPr vert="horz" lIns="0" tIns="0" rIns="0" bIns="0" rtlCol="0" anchor="t">
            <a:noAutofit/>
          </a:bodyPr>
          <a:lstStyle/>
          <a:p>
            <a:pPr marL="0" lvl="1" indent="0">
              <a:buNone/>
            </a:pPr>
            <a:r>
              <a:rPr lang="en-US" i="1" dirty="0"/>
              <a:t>Bristol Myers Squibb v. Superior Ct </a:t>
            </a:r>
            <a:r>
              <a:rPr lang="en-US" dirty="0">
                <a:latin typeface="Arial"/>
                <a:cs typeface="Arial"/>
              </a:rPr>
              <a:t>applies to collective actions under FLSA Sec. 216(b).</a:t>
            </a:r>
          </a:p>
          <a:p>
            <a:pPr marL="0" lvl="1" indent="0">
              <a:buNone/>
            </a:pPr>
            <a:r>
              <a:rPr lang="en-US" dirty="0">
                <a:latin typeface="Arial"/>
                <a:cs typeface="Arial"/>
              </a:rPr>
              <a:t>Would-be plaintiffs from out-of-state cannot join a collective action unless the court has general jurisdiction over the employer.</a:t>
            </a:r>
          </a:p>
          <a:p>
            <a:pPr marL="342900" lvl="2" indent="-342900"/>
            <a:r>
              <a:rPr lang="en-US" dirty="0">
                <a:latin typeface="Arial"/>
                <a:cs typeface="Arial"/>
              </a:rPr>
              <a:t>Second, Sixth, Seventh, Eighth, and Ninth Circuits now say </a:t>
            </a:r>
            <a:r>
              <a:rPr lang="en-US" i="1" dirty="0">
                <a:latin typeface="Arial"/>
                <a:cs typeface="Arial"/>
              </a:rPr>
              <a:t>Bristol-Myers</a:t>
            </a:r>
            <a:r>
              <a:rPr lang="en-US" dirty="0">
                <a:latin typeface="Arial"/>
                <a:cs typeface="Arial"/>
              </a:rPr>
              <a:t> applies. </a:t>
            </a:r>
          </a:p>
          <a:p>
            <a:pPr marL="342900" lvl="2" indent="-342900"/>
            <a:r>
              <a:rPr lang="en-US" dirty="0">
                <a:latin typeface="Arial"/>
                <a:cs typeface="Arial"/>
              </a:rPr>
              <a:t>First Circuit is the outlier.</a:t>
            </a:r>
          </a:p>
          <a:p>
            <a:pPr marL="342900" lvl="2" indent="-342900"/>
            <a:r>
              <a:rPr lang="en-US" dirty="0">
                <a:latin typeface="Arial"/>
                <a:cs typeface="Arial"/>
              </a:rPr>
              <a:t>U.S. Supreme Court denied cert (again) last term</a:t>
            </a:r>
          </a:p>
          <a:p>
            <a:endParaRPr lang="en-US" dirty="0"/>
          </a:p>
        </p:txBody>
      </p:sp>
      <p:sp>
        <p:nvSpPr>
          <p:cNvPr id="2" name="Footer Placeholder 1">
            <a:extLst>
              <a:ext uri="{FF2B5EF4-FFF2-40B4-BE49-F238E27FC236}">
                <a16:creationId xmlns:a16="http://schemas.microsoft.com/office/drawing/2014/main" id="{0E90D34E-50BF-E232-98E8-DC625BABD080}"/>
              </a:ext>
            </a:extLst>
          </p:cNvPr>
          <p:cNvSpPr>
            <a:spLocks noGrp="1"/>
          </p:cNvSpPr>
          <p:nvPr>
            <p:ph type="ftr" sz="quarter" idx="11"/>
          </p:nvPr>
        </p:nvSpPr>
        <p:spPr/>
        <p:txBody>
          <a:bodyPr/>
          <a:lstStyle/>
          <a:p>
            <a:r>
              <a:rPr lang="en-US" dirty="0"/>
              <a:t>Jackson Lewis P.C.</a:t>
            </a:r>
          </a:p>
        </p:txBody>
      </p:sp>
      <p:sp>
        <p:nvSpPr>
          <p:cNvPr id="3" name="Slide Number Placeholder 2">
            <a:extLst>
              <a:ext uri="{FF2B5EF4-FFF2-40B4-BE49-F238E27FC236}">
                <a16:creationId xmlns:a16="http://schemas.microsoft.com/office/drawing/2014/main" id="{74C99040-75DC-B8D0-C38D-A7B3C4D65478}"/>
              </a:ext>
            </a:extLst>
          </p:cNvPr>
          <p:cNvSpPr>
            <a:spLocks noGrp="1"/>
          </p:cNvSpPr>
          <p:nvPr>
            <p:ph type="sldNum" sz="quarter" idx="12"/>
          </p:nvPr>
        </p:nvSpPr>
        <p:spPr/>
        <p:txBody>
          <a:bodyPr/>
          <a:lstStyle/>
          <a:p>
            <a:fld id="{383F3514-756C-46CF-9BAC-E3A35702E0A5}" type="slidenum">
              <a:rPr lang="en-US" smtClean="0"/>
              <a:t>30</a:t>
            </a:fld>
            <a:endParaRPr lang="en-US" dirty="0"/>
          </a:p>
        </p:txBody>
      </p:sp>
      <p:sp>
        <p:nvSpPr>
          <p:cNvPr id="6" name="Text Placeholder 5">
            <a:extLst>
              <a:ext uri="{FF2B5EF4-FFF2-40B4-BE49-F238E27FC236}">
                <a16:creationId xmlns:a16="http://schemas.microsoft.com/office/drawing/2014/main" id="{C9715B05-863C-BC13-43CB-A9A53276585A}"/>
              </a:ext>
            </a:extLst>
          </p:cNvPr>
          <p:cNvSpPr>
            <a:spLocks noGrp="1"/>
          </p:cNvSpPr>
          <p:nvPr>
            <p:ph type="body" sz="quarter" idx="14"/>
          </p:nvPr>
        </p:nvSpPr>
        <p:spPr/>
        <p:txBody>
          <a:bodyPr/>
          <a:lstStyle/>
          <a:p>
            <a:r>
              <a:rPr lang="en-US" i="1" dirty="0"/>
              <a:t>Provencher v. Bimbo Foods Bakeries Distrib</a:t>
            </a:r>
            <a:r>
              <a:rPr lang="en-US" dirty="0"/>
              <a:t>. (2nd Cir. May 4, 2026)</a:t>
            </a:r>
          </a:p>
        </p:txBody>
      </p:sp>
    </p:spTree>
    <p:extLst>
      <p:ext uri="{BB962C8B-B14F-4D97-AF65-F5344CB8AC3E}">
        <p14:creationId xmlns:p14="http://schemas.microsoft.com/office/powerpoint/2010/main" val="42101171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D1E09B8-8572-4361-9FDA-41038A89B819}"/>
              </a:ext>
            </a:extLst>
          </p:cNvPr>
          <p:cNvSpPr>
            <a:spLocks noGrp="1"/>
          </p:cNvSpPr>
          <p:nvPr>
            <p:ph type="title"/>
          </p:nvPr>
        </p:nvSpPr>
        <p:spPr>
          <a:xfrm>
            <a:off x="457200" y="590627"/>
            <a:ext cx="10896600" cy="742071"/>
          </a:xfrm>
        </p:spPr>
        <p:txBody>
          <a:bodyPr anchor="t">
            <a:normAutofit/>
          </a:bodyPr>
          <a:lstStyle/>
          <a:p>
            <a:r>
              <a:rPr lang="en-US" i="1" dirty="0"/>
              <a:t>Bristol Myers </a:t>
            </a:r>
            <a:r>
              <a:rPr lang="en-US" dirty="0"/>
              <a:t>Defense</a:t>
            </a:r>
          </a:p>
        </p:txBody>
      </p:sp>
      <p:sp>
        <p:nvSpPr>
          <p:cNvPr id="3" name="Footer Placeholder 2">
            <a:extLst>
              <a:ext uri="{FF2B5EF4-FFF2-40B4-BE49-F238E27FC236}">
                <a16:creationId xmlns:a16="http://schemas.microsoft.com/office/drawing/2014/main" id="{918731A2-2926-4C63-B4C1-AB1ACC81747C}"/>
              </a:ext>
            </a:extLst>
          </p:cNvPr>
          <p:cNvSpPr>
            <a:spLocks noGrp="1"/>
          </p:cNvSpPr>
          <p:nvPr>
            <p:ph type="ftr" sz="quarter" idx="10"/>
          </p:nvPr>
        </p:nvSpPr>
        <p:spPr/>
        <p:txBody>
          <a:bodyPr anchor="t">
            <a:normAutofit/>
          </a:bodyPr>
          <a:lstStyle/>
          <a:p>
            <a:pPr>
              <a:spcAft>
                <a:spcPts val="600"/>
              </a:spcAft>
            </a:pPr>
            <a:r>
              <a:rPr lang="en-US" b="1" dirty="0"/>
              <a:t>Jackson Lewis P.C. </a:t>
            </a:r>
            <a:endParaRPr lang="en-US" dirty="0"/>
          </a:p>
        </p:txBody>
      </p:sp>
      <p:sp>
        <p:nvSpPr>
          <p:cNvPr id="4" name="Slide Number Placeholder 3">
            <a:extLst>
              <a:ext uri="{FF2B5EF4-FFF2-40B4-BE49-F238E27FC236}">
                <a16:creationId xmlns:a16="http://schemas.microsoft.com/office/drawing/2014/main" id="{8D018B86-4504-4AA2-B283-ED06FDB388A9}"/>
              </a:ext>
            </a:extLst>
          </p:cNvPr>
          <p:cNvSpPr>
            <a:spLocks noGrp="1"/>
          </p:cNvSpPr>
          <p:nvPr>
            <p:ph type="sldNum" sz="quarter" idx="11"/>
          </p:nvPr>
        </p:nvSpPr>
        <p:spPr/>
        <p:txBody>
          <a:bodyPr anchor="t">
            <a:normAutofit/>
          </a:bodyPr>
          <a:lstStyle/>
          <a:p>
            <a:pPr>
              <a:spcAft>
                <a:spcPts val="600"/>
              </a:spcAft>
            </a:pPr>
            <a:fld id="{407F7647-6CBB-4945-B48A-22BF8575EA14}" type="slidenum">
              <a:rPr lang="en-US" smtClean="0"/>
              <a:pPr>
                <a:spcAft>
                  <a:spcPts val="600"/>
                </a:spcAft>
              </a:pPr>
              <a:t>31</a:t>
            </a:fld>
            <a:endParaRPr lang="en-US" dirty="0"/>
          </a:p>
        </p:txBody>
      </p:sp>
      <p:pic>
        <p:nvPicPr>
          <p:cNvPr id="5" name="Picture 4">
            <a:extLst>
              <a:ext uri="{FF2B5EF4-FFF2-40B4-BE49-F238E27FC236}">
                <a16:creationId xmlns:a16="http://schemas.microsoft.com/office/drawing/2014/main" id="{2DC5D207-4BD3-CE3E-B2FC-43C429209857}"/>
              </a:ext>
            </a:extLst>
          </p:cNvPr>
          <p:cNvPicPr>
            <a:picLocks noChangeAspect="1"/>
          </p:cNvPicPr>
          <p:nvPr/>
        </p:nvPicPr>
        <p:blipFill>
          <a:blip r:embed="rId3"/>
          <a:stretch>
            <a:fillRect/>
          </a:stretch>
        </p:blipFill>
        <p:spPr>
          <a:xfrm>
            <a:off x="1637562" y="1325389"/>
            <a:ext cx="7613117" cy="5075411"/>
          </a:xfrm>
          <a:prstGeom prst="rect">
            <a:avLst/>
          </a:prstGeom>
        </p:spPr>
      </p:pic>
    </p:spTree>
    <p:extLst>
      <p:ext uri="{BB962C8B-B14F-4D97-AF65-F5344CB8AC3E}">
        <p14:creationId xmlns:p14="http://schemas.microsoft.com/office/powerpoint/2010/main" val="3243349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95676-98A4-9A55-40BA-C0915FB704FF}"/>
              </a:ext>
            </a:extLst>
          </p:cNvPr>
          <p:cNvSpPr>
            <a:spLocks noGrp="1"/>
          </p:cNvSpPr>
          <p:nvPr>
            <p:ph type="title"/>
          </p:nvPr>
        </p:nvSpPr>
        <p:spPr>
          <a:xfrm>
            <a:off x="457200" y="626598"/>
            <a:ext cx="10896600" cy="742071"/>
          </a:xfrm>
        </p:spPr>
        <p:txBody>
          <a:bodyPr/>
          <a:lstStyle/>
          <a:p>
            <a:r>
              <a:rPr lang="en-US" dirty="0"/>
              <a:t>Class Certification Requirements</a:t>
            </a:r>
          </a:p>
        </p:txBody>
      </p:sp>
      <p:sp>
        <p:nvSpPr>
          <p:cNvPr id="3" name="Content Placeholder 2">
            <a:extLst>
              <a:ext uri="{FF2B5EF4-FFF2-40B4-BE49-F238E27FC236}">
                <a16:creationId xmlns:a16="http://schemas.microsoft.com/office/drawing/2014/main" id="{1CEDCF2D-4346-BB2D-4FAC-1503E57FF135}"/>
              </a:ext>
            </a:extLst>
          </p:cNvPr>
          <p:cNvSpPr>
            <a:spLocks noGrp="1"/>
          </p:cNvSpPr>
          <p:nvPr>
            <p:ph idx="1"/>
          </p:nvPr>
        </p:nvSpPr>
        <p:spPr>
          <a:xfrm>
            <a:off x="457201" y="2143397"/>
            <a:ext cx="10896599" cy="4088005"/>
          </a:xfrm>
        </p:spPr>
        <p:txBody>
          <a:bodyPr/>
          <a:lstStyle/>
          <a:p>
            <a:pPr marL="342900" indent="-342900">
              <a:buFont typeface="Arial" panose="020B0604020202020204" pitchFamily="34" charset="0"/>
              <a:buChar char="•"/>
            </a:pPr>
            <a:r>
              <a:rPr lang="en-US" dirty="0"/>
              <a:t>Class certification of wage and hour suit is vacated on appeal. </a:t>
            </a:r>
          </a:p>
          <a:p>
            <a:pPr marL="342900" indent="-342900">
              <a:buFont typeface="Arial" panose="020B0604020202020204" pitchFamily="34" charset="0"/>
              <a:buChar char="•"/>
            </a:pPr>
            <a:r>
              <a:rPr lang="en-US" dirty="0"/>
              <a:t>Broad allegations of a common pay practice cannot overcome potentially significant differences in employees’ alleged pre- and post-shift work. General allegations that employees were paid only for scheduled shift time will not necessarily establish commonality or predominance if determining liability requires individualized inquiries.</a:t>
            </a:r>
          </a:p>
          <a:p>
            <a:pPr marL="342900" indent="-342900">
              <a:buFont typeface="Arial" panose="020B0604020202020204" pitchFamily="34" charset="0"/>
              <a:buChar char="•"/>
            </a:pPr>
            <a:r>
              <a:rPr lang="en-US" dirty="0"/>
              <a:t>Employers can defeat class certification where determining liability would require individualized inquiries into tasks performed, timing, location, job duties, departments or governing legal standards.</a:t>
            </a:r>
          </a:p>
        </p:txBody>
      </p:sp>
      <p:sp>
        <p:nvSpPr>
          <p:cNvPr id="4" name="Footer Placeholder 3">
            <a:extLst>
              <a:ext uri="{FF2B5EF4-FFF2-40B4-BE49-F238E27FC236}">
                <a16:creationId xmlns:a16="http://schemas.microsoft.com/office/drawing/2014/main" id="{E6B6C395-BFDA-D097-175E-C840B67D6B75}"/>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375D0AB2-B2AC-F049-2A2B-07459F86A96A}"/>
              </a:ext>
            </a:extLst>
          </p:cNvPr>
          <p:cNvSpPr>
            <a:spLocks noGrp="1"/>
          </p:cNvSpPr>
          <p:nvPr>
            <p:ph type="sldNum" sz="quarter" idx="12"/>
          </p:nvPr>
        </p:nvSpPr>
        <p:spPr/>
        <p:txBody>
          <a:bodyPr/>
          <a:lstStyle/>
          <a:p>
            <a:fld id="{383F3514-756C-46CF-9BAC-E3A35702E0A5}" type="slidenum">
              <a:rPr lang="en-US" smtClean="0"/>
              <a:t>32</a:t>
            </a:fld>
            <a:endParaRPr lang="en-US" dirty="0"/>
          </a:p>
        </p:txBody>
      </p:sp>
      <p:sp>
        <p:nvSpPr>
          <p:cNvPr id="6" name="Text Placeholder 5">
            <a:extLst>
              <a:ext uri="{FF2B5EF4-FFF2-40B4-BE49-F238E27FC236}">
                <a16:creationId xmlns:a16="http://schemas.microsoft.com/office/drawing/2014/main" id="{93ECECAE-DDFE-7D7E-FC9D-D1CF883F37EA}"/>
              </a:ext>
            </a:extLst>
          </p:cNvPr>
          <p:cNvSpPr>
            <a:spLocks noGrp="1"/>
          </p:cNvSpPr>
          <p:nvPr>
            <p:ph type="body" sz="quarter" idx="14"/>
          </p:nvPr>
        </p:nvSpPr>
        <p:spPr>
          <a:xfrm>
            <a:off x="457200" y="1539654"/>
            <a:ext cx="10896598" cy="277698"/>
          </a:xfrm>
        </p:spPr>
        <p:txBody>
          <a:bodyPr/>
          <a:lstStyle/>
          <a:p>
            <a:r>
              <a:rPr lang="en-US" i="1" dirty="0"/>
              <a:t>Overby v. Anheuser-Busch, LLC </a:t>
            </a:r>
            <a:r>
              <a:rPr lang="en-US" dirty="0"/>
              <a:t>(4th Cir, June 15, 2026)</a:t>
            </a:r>
          </a:p>
        </p:txBody>
      </p:sp>
    </p:spTree>
    <p:extLst>
      <p:ext uri="{BB962C8B-B14F-4D97-AF65-F5344CB8AC3E}">
        <p14:creationId xmlns:p14="http://schemas.microsoft.com/office/powerpoint/2010/main" val="3296101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4A330-79BE-4A6D-707E-FB320F2C24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D724C3-A1AF-F97F-96B8-FBF09189092E}"/>
              </a:ext>
            </a:extLst>
          </p:cNvPr>
          <p:cNvSpPr>
            <a:spLocks noGrp="1"/>
          </p:cNvSpPr>
          <p:nvPr>
            <p:ph type="title"/>
          </p:nvPr>
        </p:nvSpPr>
        <p:spPr/>
        <p:txBody>
          <a:bodyPr/>
          <a:lstStyle/>
          <a:p>
            <a:br>
              <a:rPr lang="en-US" b="1" dirty="0">
                <a:solidFill>
                  <a:srgbClr val="FF0000"/>
                </a:solidFill>
              </a:rPr>
            </a:br>
            <a:r>
              <a:rPr lang="en-US" dirty="0">
                <a:solidFill>
                  <a:srgbClr val="502D76"/>
                </a:solidFill>
              </a:rPr>
              <a:t>Does “Conditional” Certification Still Apply?</a:t>
            </a:r>
          </a:p>
        </p:txBody>
      </p:sp>
      <p:sp>
        <p:nvSpPr>
          <p:cNvPr id="3" name="Content Placeholder 2">
            <a:extLst>
              <a:ext uri="{FF2B5EF4-FFF2-40B4-BE49-F238E27FC236}">
                <a16:creationId xmlns:a16="http://schemas.microsoft.com/office/drawing/2014/main" id="{5DA693B0-E1D0-492B-D84A-47D519889819}"/>
              </a:ext>
            </a:extLst>
          </p:cNvPr>
          <p:cNvSpPr>
            <a:spLocks noGrp="1"/>
          </p:cNvSpPr>
          <p:nvPr>
            <p:ph idx="1"/>
          </p:nvPr>
        </p:nvSpPr>
        <p:spPr>
          <a:xfrm>
            <a:off x="457201" y="1944996"/>
            <a:ext cx="10896599" cy="4088005"/>
          </a:xfrm>
        </p:spPr>
        <p:txBody>
          <a:bodyPr/>
          <a:lstStyle/>
          <a:p>
            <a:pPr marL="342900" indent="-342900">
              <a:buFont typeface="Arial" panose="020B0604020202020204" pitchFamily="34" charset="0"/>
              <a:buChar char="•"/>
            </a:pPr>
            <a:r>
              <a:rPr lang="en-US" sz="1800" dirty="0"/>
              <a:t>Fifth, Sixth, and Seventh Circuits have adopted more rigorous standards for deciding when to issue notice of a collective action to potential opt-in plaintiffs, bucking the long-held “</a:t>
            </a:r>
            <a:r>
              <a:rPr lang="en-US" sz="1800" i="1" dirty="0"/>
              <a:t>Lusardi</a:t>
            </a:r>
            <a:r>
              <a:rPr lang="en-US" sz="1800" dirty="0"/>
              <a:t>” approach, a modest burden for granting conditional certification</a:t>
            </a:r>
          </a:p>
          <a:p>
            <a:pPr marL="342900" indent="-342900">
              <a:buFont typeface="Arial" panose="020B0604020202020204" pitchFamily="34" charset="0"/>
              <a:buChar char="•"/>
            </a:pPr>
            <a:r>
              <a:rPr lang="en-US" sz="1800" dirty="0"/>
              <a:t>Ninth Circuit recently </a:t>
            </a:r>
            <a:r>
              <a:rPr lang="en-US" sz="1800" u="sng" dirty="0"/>
              <a:t>rejected</a:t>
            </a:r>
            <a:r>
              <a:rPr lang="en-US" sz="1800" dirty="0"/>
              <a:t> pleas to abandon its two-stage standard (as have district courts in other circuits)</a:t>
            </a:r>
          </a:p>
          <a:p>
            <a:pPr marL="342900" indent="-342900">
              <a:buFont typeface="Arial" panose="020B0604020202020204" pitchFamily="34" charset="0"/>
              <a:buChar char="•"/>
            </a:pPr>
            <a:r>
              <a:rPr lang="en-US" sz="1800" dirty="0"/>
              <a:t>U.S. Supreme Court denied cert (</a:t>
            </a:r>
            <a:r>
              <a:rPr lang="en-US" sz="1800" i="1" dirty="0"/>
              <a:t>again</a:t>
            </a:r>
            <a:r>
              <a:rPr lang="en-US" sz="1800" dirty="0"/>
              <a:t>) in last term</a:t>
            </a:r>
          </a:p>
          <a:p>
            <a:pPr marL="342900" indent="-342900">
              <a:buFont typeface="Arial" panose="020B0604020202020204" pitchFamily="34" charset="0"/>
              <a:buChar char="•"/>
            </a:pPr>
            <a:endParaRPr lang="en-US" sz="1800" dirty="0"/>
          </a:p>
        </p:txBody>
      </p:sp>
      <p:sp>
        <p:nvSpPr>
          <p:cNvPr id="4" name="Footer Placeholder 3">
            <a:extLst>
              <a:ext uri="{FF2B5EF4-FFF2-40B4-BE49-F238E27FC236}">
                <a16:creationId xmlns:a16="http://schemas.microsoft.com/office/drawing/2014/main" id="{36676C52-3A90-D60E-3076-90F9148E545D}"/>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B75D7DE7-6417-221D-CFE5-A5A077700AEE}"/>
              </a:ext>
            </a:extLst>
          </p:cNvPr>
          <p:cNvSpPr>
            <a:spLocks noGrp="1"/>
          </p:cNvSpPr>
          <p:nvPr>
            <p:ph type="sldNum" sz="quarter" idx="12"/>
          </p:nvPr>
        </p:nvSpPr>
        <p:spPr/>
        <p:txBody>
          <a:bodyPr/>
          <a:lstStyle/>
          <a:p>
            <a:fld id="{383F3514-756C-46CF-9BAC-E3A35702E0A5}" type="slidenum">
              <a:rPr lang="en-US" smtClean="0"/>
              <a:t>33</a:t>
            </a:fld>
            <a:endParaRPr lang="en-US" dirty="0"/>
          </a:p>
        </p:txBody>
      </p:sp>
    </p:spTree>
    <p:extLst>
      <p:ext uri="{BB962C8B-B14F-4D97-AF65-F5344CB8AC3E}">
        <p14:creationId xmlns:p14="http://schemas.microsoft.com/office/powerpoint/2010/main" val="15176111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05D81-34BF-76CB-2A82-538A025C3389}"/>
              </a:ext>
            </a:extLst>
          </p:cNvPr>
          <p:cNvSpPr>
            <a:spLocks noGrp="1"/>
          </p:cNvSpPr>
          <p:nvPr>
            <p:ph type="title"/>
          </p:nvPr>
        </p:nvSpPr>
        <p:spPr/>
        <p:txBody>
          <a:bodyPr/>
          <a:lstStyle/>
          <a:p>
            <a:r>
              <a:rPr lang="en-US" dirty="0"/>
              <a:t>Spoliation</a:t>
            </a:r>
          </a:p>
        </p:txBody>
      </p:sp>
      <p:sp>
        <p:nvSpPr>
          <p:cNvPr id="3" name="Content Placeholder 2">
            <a:extLst>
              <a:ext uri="{FF2B5EF4-FFF2-40B4-BE49-F238E27FC236}">
                <a16:creationId xmlns:a16="http://schemas.microsoft.com/office/drawing/2014/main" id="{0FF481EC-8B83-C67B-40A9-2E7F59CAF112}"/>
              </a:ext>
            </a:extLst>
          </p:cNvPr>
          <p:cNvSpPr>
            <a:spLocks noGrp="1"/>
          </p:cNvSpPr>
          <p:nvPr>
            <p:ph idx="1"/>
          </p:nvPr>
        </p:nvSpPr>
        <p:spPr/>
        <p:txBody>
          <a:bodyPr/>
          <a:lstStyle/>
          <a:p>
            <a:pPr fontAlgn="base"/>
            <a:endParaRPr lang="en-US" dirty="0"/>
          </a:p>
          <a:p>
            <a:pPr fontAlgn="base"/>
            <a:r>
              <a:rPr lang="en-US" dirty="0"/>
              <a:t>District court properly sanctioned defendants under Rule 37(e) by precluding them from disputing the Secretary of Labor’s reconstruction of workers' hours. The employer had deleted surveillance footage and text messages after receiving a cease-and-desist letter and subpoena from DOL. The video was the only reliable evidence of hours worked, and the deletion prejudiced the Secretary's case.</a:t>
            </a:r>
          </a:p>
          <a:p>
            <a:endParaRPr lang="en-US" dirty="0"/>
          </a:p>
        </p:txBody>
      </p:sp>
      <p:sp>
        <p:nvSpPr>
          <p:cNvPr id="4" name="Footer Placeholder 3">
            <a:extLst>
              <a:ext uri="{FF2B5EF4-FFF2-40B4-BE49-F238E27FC236}">
                <a16:creationId xmlns:a16="http://schemas.microsoft.com/office/drawing/2014/main" id="{4811867D-8B16-9EC4-4F39-F45F506A318A}"/>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81F2FF26-526E-D242-FAF0-E8D3F1B65B5C}"/>
              </a:ext>
            </a:extLst>
          </p:cNvPr>
          <p:cNvSpPr>
            <a:spLocks noGrp="1"/>
          </p:cNvSpPr>
          <p:nvPr>
            <p:ph type="sldNum" sz="quarter" idx="12"/>
          </p:nvPr>
        </p:nvSpPr>
        <p:spPr/>
        <p:txBody>
          <a:bodyPr/>
          <a:lstStyle/>
          <a:p>
            <a:fld id="{383F3514-756C-46CF-9BAC-E3A35702E0A5}" type="slidenum">
              <a:rPr lang="en-US" smtClean="0"/>
              <a:t>34</a:t>
            </a:fld>
            <a:endParaRPr lang="en-US" dirty="0"/>
          </a:p>
        </p:txBody>
      </p:sp>
      <p:sp>
        <p:nvSpPr>
          <p:cNvPr id="6" name="Text Placeholder 5">
            <a:extLst>
              <a:ext uri="{FF2B5EF4-FFF2-40B4-BE49-F238E27FC236}">
                <a16:creationId xmlns:a16="http://schemas.microsoft.com/office/drawing/2014/main" id="{2945F054-15D7-7B75-8969-A67AEB55977C}"/>
              </a:ext>
            </a:extLst>
          </p:cNvPr>
          <p:cNvSpPr>
            <a:spLocks noGrp="1"/>
          </p:cNvSpPr>
          <p:nvPr>
            <p:ph type="body" sz="quarter" idx="14"/>
          </p:nvPr>
        </p:nvSpPr>
        <p:spPr/>
        <p:txBody>
          <a:bodyPr/>
          <a:lstStyle/>
          <a:p>
            <a:r>
              <a:rPr lang="en-US" i="1" dirty="0"/>
              <a:t>Sonderling v. Brown </a:t>
            </a:r>
            <a:r>
              <a:rPr lang="en-US" dirty="0"/>
              <a:t>(9th Cir, July 21, 2026)</a:t>
            </a:r>
          </a:p>
        </p:txBody>
      </p:sp>
    </p:spTree>
    <p:extLst>
      <p:ext uri="{BB962C8B-B14F-4D97-AF65-F5344CB8AC3E}">
        <p14:creationId xmlns:p14="http://schemas.microsoft.com/office/powerpoint/2010/main" val="2988019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E799B4-F3CF-5363-341B-11B23197178C}"/>
              </a:ext>
            </a:extLst>
          </p:cNvPr>
          <p:cNvSpPr>
            <a:spLocks noGrp="1"/>
          </p:cNvSpPr>
          <p:nvPr>
            <p:ph type="title"/>
          </p:nvPr>
        </p:nvSpPr>
        <p:spPr/>
        <p:txBody>
          <a:bodyPr/>
          <a:lstStyle/>
          <a:p>
            <a:br>
              <a:rPr lang="en-US" dirty="0">
                <a:latin typeface="Baskerville Old Face"/>
              </a:rPr>
            </a:br>
            <a:r>
              <a:rPr lang="en-US" dirty="0">
                <a:latin typeface="Baskerville Old Face"/>
              </a:rPr>
              <a:t>Settlement Approval</a:t>
            </a:r>
            <a:endParaRPr lang="en-US" dirty="0"/>
          </a:p>
        </p:txBody>
      </p:sp>
      <p:sp>
        <p:nvSpPr>
          <p:cNvPr id="5" name="Content Placeholder 4">
            <a:extLst>
              <a:ext uri="{FF2B5EF4-FFF2-40B4-BE49-F238E27FC236}">
                <a16:creationId xmlns:a16="http://schemas.microsoft.com/office/drawing/2014/main" id="{2A7821A5-3E7E-1B99-6160-8BCB2D942980}"/>
              </a:ext>
            </a:extLst>
          </p:cNvPr>
          <p:cNvSpPr>
            <a:spLocks noGrp="1"/>
          </p:cNvSpPr>
          <p:nvPr>
            <p:ph idx="1"/>
          </p:nvPr>
        </p:nvSpPr>
        <p:spPr/>
        <p:txBody>
          <a:bodyPr vert="horz" lIns="0" tIns="0" rIns="0" bIns="0" rtlCol="0" anchor="t">
            <a:noAutofit/>
          </a:bodyPr>
          <a:lstStyle/>
          <a:p>
            <a:pPr lvl="1">
              <a:buSzPct val="80000"/>
            </a:pPr>
            <a:r>
              <a:rPr lang="en-US" i="1" dirty="0">
                <a:latin typeface="Arial"/>
                <a:cs typeface="Arial"/>
              </a:rPr>
              <a:t>Lynn's Foods </a:t>
            </a:r>
            <a:r>
              <a:rPr lang="en-US" dirty="0">
                <a:latin typeface="Arial"/>
                <a:cs typeface="Arial"/>
              </a:rPr>
              <a:t>requirement that FLSA settlements require judicial or DOL approval does not extend to non-FLSA claims in mixed settlements.</a:t>
            </a:r>
          </a:p>
          <a:p>
            <a:pPr lvl="1">
              <a:buSzPct val="80000"/>
            </a:pPr>
            <a:r>
              <a:rPr lang="en-US" dirty="0">
                <a:latin typeface="Arial"/>
                <a:cs typeface="Arial"/>
              </a:rPr>
              <a:t>The FLSA was designed to protect specific statutory rights regarding wages and hours, not every employment-related claim. </a:t>
            </a:r>
          </a:p>
          <a:p>
            <a:pPr lvl="1">
              <a:buSzPct val="80000"/>
            </a:pPr>
            <a:r>
              <a:rPr lang="en-US" dirty="0">
                <a:latin typeface="Arial"/>
                <a:cs typeface="Arial"/>
              </a:rPr>
              <a:t>Allowing FLSA unenforceability to void entire mixed settlements would exceed the FLSA's protective scope.</a:t>
            </a:r>
            <a:endParaRPr lang="en-US" dirty="0"/>
          </a:p>
        </p:txBody>
      </p:sp>
      <p:sp>
        <p:nvSpPr>
          <p:cNvPr id="2" name="Footer Placeholder 1">
            <a:extLst>
              <a:ext uri="{FF2B5EF4-FFF2-40B4-BE49-F238E27FC236}">
                <a16:creationId xmlns:a16="http://schemas.microsoft.com/office/drawing/2014/main" id="{24FAE88C-A9CC-D50E-E69F-424A5049F2FB}"/>
              </a:ext>
            </a:extLst>
          </p:cNvPr>
          <p:cNvSpPr>
            <a:spLocks noGrp="1"/>
          </p:cNvSpPr>
          <p:nvPr>
            <p:ph type="ftr" sz="quarter" idx="11"/>
          </p:nvPr>
        </p:nvSpPr>
        <p:spPr/>
        <p:txBody>
          <a:bodyPr/>
          <a:lstStyle/>
          <a:p>
            <a:r>
              <a:rPr lang="en-US" dirty="0"/>
              <a:t>Jackson Lewis P.C.</a:t>
            </a:r>
          </a:p>
        </p:txBody>
      </p:sp>
      <p:sp>
        <p:nvSpPr>
          <p:cNvPr id="3" name="Slide Number Placeholder 2">
            <a:extLst>
              <a:ext uri="{FF2B5EF4-FFF2-40B4-BE49-F238E27FC236}">
                <a16:creationId xmlns:a16="http://schemas.microsoft.com/office/drawing/2014/main" id="{C30CC691-DFCF-8B9D-93A9-DEB7DEDFD755}"/>
              </a:ext>
            </a:extLst>
          </p:cNvPr>
          <p:cNvSpPr>
            <a:spLocks noGrp="1"/>
          </p:cNvSpPr>
          <p:nvPr>
            <p:ph type="sldNum" sz="quarter" idx="12"/>
          </p:nvPr>
        </p:nvSpPr>
        <p:spPr/>
        <p:txBody>
          <a:bodyPr/>
          <a:lstStyle/>
          <a:p>
            <a:fld id="{383F3514-756C-46CF-9BAC-E3A35702E0A5}" type="slidenum">
              <a:rPr lang="en-US" smtClean="0"/>
              <a:t>35</a:t>
            </a:fld>
            <a:endParaRPr lang="en-US" dirty="0"/>
          </a:p>
        </p:txBody>
      </p:sp>
      <p:sp>
        <p:nvSpPr>
          <p:cNvPr id="6" name="Text Placeholder 5">
            <a:extLst>
              <a:ext uri="{FF2B5EF4-FFF2-40B4-BE49-F238E27FC236}">
                <a16:creationId xmlns:a16="http://schemas.microsoft.com/office/drawing/2014/main" id="{A41874DC-49B4-B326-E776-948941CC724B}"/>
              </a:ext>
            </a:extLst>
          </p:cNvPr>
          <p:cNvSpPr>
            <a:spLocks noGrp="1"/>
          </p:cNvSpPr>
          <p:nvPr>
            <p:ph type="body" sz="quarter" idx="14"/>
          </p:nvPr>
        </p:nvSpPr>
        <p:spPr/>
        <p:txBody>
          <a:bodyPr/>
          <a:lstStyle/>
          <a:p>
            <a:r>
              <a:rPr lang="en-US" i="1" dirty="0"/>
              <a:t>O’Neal v. American Shaman Franchise Sys., Inc.</a:t>
            </a:r>
            <a:r>
              <a:rPr lang="en-US" dirty="0"/>
              <a:t> (11th Cir., Feb. 11, 2026)</a:t>
            </a:r>
          </a:p>
        </p:txBody>
      </p:sp>
    </p:spTree>
    <p:extLst>
      <p:ext uri="{BB962C8B-B14F-4D97-AF65-F5344CB8AC3E}">
        <p14:creationId xmlns:p14="http://schemas.microsoft.com/office/powerpoint/2010/main" val="23886031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19862-21A0-20BB-4CCF-E175AC948463}"/>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44FB147-2FAD-9A42-6461-2CED87E29C7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p:blipFill>
        <p:spPr>
          <a:xfrm>
            <a:off x="0" y="0"/>
            <a:ext cx="6172200" cy="6858000"/>
          </a:xfrm>
        </p:spPr>
      </p:pic>
      <p:sp>
        <p:nvSpPr>
          <p:cNvPr id="4" name="Title 3">
            <a:extLst>
              <a:ext uri="{FF2B5EF4-FFF2-40B4-BE49-F238E27FC236}">
                <a16:creationId xmlns:a16="http://schemas.microsoft.com/office/drawing/2014/main" id="{70078068-FB24-6DB8-663B-6C667C8302FD}"/>
              </a:ext>
            </a:extLst>
          </p:cNvPr>
          <p:cNvSpPr>
            <a:spLocks noGrp="1"/>
          </p:cNvSpPr>
          <p:nvPr>
            <p:ph type="ctrTitle"/>
          </p:nvPr>
        </p:nvSpPr>
        <p:spPr/>
        <p:txBody>
          <a:bodyPr/>
          <a:lstStyle/>
          <a:p>
            <a:r>
              <a:rPr lang="en-US" dirty="0"/>
              <a:t>Legislation</a:t>
            </a:r>
          </a:p>
        </p:txBody>
      </p:sp>
    </p:spTree>
    <p:extLst>
      <p:ext uri="{BB962C8B-B14F-4D97-AF65-F5344CB8AC3E}">
        <p14:creationId xmlns:p14="http://schemas.microsoft.com/office/powerpoint/2010/main" val="39453891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C303905-B5E6-1412-82A2-F2C932E14814}"/>
              </a:ext>
            </a:extLst>
          </p:cNvPr>
          <p:cNvSpPr>
            <a:spLocks noGrp="1"/>
          </p:cNvSpPr>
          <p:nvPr>
            <p:ph type="title"/>
          </p:nvPr>
        </p:nvSpPr>
        <p:spPr/>
        <p:txBody>
          <a:bodyPr/>
          <a:lstStyle/>
          <a:p>
            <a:r>
              <a:rPr lang="en-US" dirty="0"/>
              <a:t>Percolating in Congress…</a:t>
            </a:r>
          </a:p>
        </p:txBody>
      </p:sp>
      <p:sp>
        <p:nvSpPr>
          <p:cNvPr id="5" name="Content Placeholder 4">
            <a:extLst>
              <a:ext uri="{FF2B5EF4-FFF2-40B4-BE49-F238E27FC236}">
                <a16:creationId xmlns:a16="http://schemas.microsoft.com/office/drawing/2014/main" id="{346A71D7-F5E6-8BC7-3BC7-C404BF72B727}"/>
              </a:ext>
            </a:extLst>
          </p:cNvPr>
          <p:cNvSpPr>
            <a:spLocks noGrp="1"/>
          </p:cNvSpPr>
          <p:nvPr>
            <p:ph idx="1"/>
          </p:nvPr>
        </p:nvSpPr>
        <p:spPr>
          <a:xfrm>
            <a:off x="457199" y="1955039"/>
            <a:ext cx="10896599" cy="4088005"/>
          </a:xfrm>
        </p:spPr>
        <p:txBody>
          <a:bodyPr/>
          <a:lstStyle/>
          <a:p>
            <a:pPr marL="342900" indent="-342900">
              <a:buFont typeface="Arial" panose="020B0604020202020204" pitchFamily="34" charset="0"/>
              <a:buChar char="•"/>
            </a:pPr>
            <a:r>
              <a:rPr lang="en-US" b="1" dirty="0"/>
              <a:t>Working Families Flexibility Act of 2025</a:t>
            </a:r>
            <a:r>
              <a:rPr lang="en-US" dirty="0"/>
              <a:t> (H.R. 2870 / S. 1158). Would amend FLSA § 7 to allow private-sector employees, by voluntary written agreement, to receive compensatory time off (at 1.5 hours per overtime hour worked) in lieu of monetary overtime pay. </a:t>
            </a:r>
          </a:p>
          <a:p>
            <a:pPr marL="342900" indent="-342900">
              <a:buFont typeface="Arial" panose="020B0604020202020204" pitchFamily="34" charset="0"/>
              <a:buChar char="•"/>
            </a:pPr>
            <a:r>
              <a:rPr lang="en-US" b="1" dirty="0"/>
              <a:t>Flexibility for Workers Education Act </a:t>
            </a:r>
            <a:r>
              <a:rPr lang="en-US" dirty="0"/>
              <a:t>(H.R. 2262). Would amend FLSA § 3(o) to exclude from compensable "hours worked" any time an employee spends attending or participating in voluntary education or training programs outside of regular working hours.</a:t>
            </a:r>
          </a:p>
          <a:p>
            <a:pPr marL="342900" indent="-342900">
              <a:buFont typeface="Arial" panose="020B0604020202020204" pitchFamily="34" charset="0"/>
              <a:buChar char="•"/>
            </a:pPr>
            <a:r>
              <a:rPr lang="en-US" b="1" dirty="0"/>
              <a:t>Ensuring Workers Get PAID Act of 2025</a:t>
            </a:r>
            <a:r>
              <a:rPr lang="en-US" dirty="0"/>
              <a:t> (H.R. 2299 / S. 2267). Would codify the DOL’s Payroll Audit Independent Determination (PAID) pilot as a permanent statutory program.</a:t>
            </a:r>
          </a:p>
        </p:txBody>
      </p:sp>
    </p:spTree>
    <p:extLst>
      <p:ext uri="{BB962C8B-B14F-4D97-AF65-F5344CB8AC3E}">
        <p14:creationId xmlns:p14="http://schemas.microsoft.com/office/powerpoint/2010/main" val="1445768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B7FE3-BBFC-4BF2-0B5F-2E1468DAB91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F2FA0BD-DB6A-3217-3859-CE66C7F23D97}"/>
              </a:ext>
            </a:extLst>
          </p:cNvPr>
          <p:cNvSpPr>
            <a:spLocks noGrp="1"/>
          </p:cNvSpPr>
          <p:nvPr>
            <p:ph type="title"/>
          </p:nvPr>
        </p:nvSpPr>
        <p:spPr/>
        <p:txBody>
          <a:bodyPr/>
          <a:lstStyle/>
          <a:p>
            <a:r>
              <a:rPr lang="en-US" dirty="0"/>
              <a:t>Percolating in Congress…</a:t>
            </a:r>
          </a:p>
        </p:txBody>
      </p:sp>
      <p:sp>
        <p:nvSpPr>
          <p:cNvPr id="5" name="Content Placeholder 4">
            <a:extLst>
              <a:ext uri="{FF2B5EF4-FFF2-40B4-BE49-F238E27FC236}">
                <a16:creationId xmlns:a16="http://schemas.microsoft.com/office/drawing/2014/main" id="{B26D118B-8AA4-5C1B-F709-DC82839F3711}"/>
              </a:ext>
            </a:extLst>
          </p:cNvPr>
          <p:cNvSpPr>
            <a:spLocks noGrp="1"/>
          </p:cNvSpPr>
          <p:nvPr>
            <p:ph idx="1"/>
          </p:nvPr>
        </p:nvSpPr>
        <p:spPr>
          <a:xfrm>
            <a:off x="457199" y="1955039"/>
            <a:ext cx="10896599" cy="4088005"/>
          </a:xfrm>
        </p:spPr>
        <p:txBody>
          <a:bodyPr/>
          <a:lstStyle/>
          <a:p>
            <a:pPr marL="342900" indent="-342900">
              <a:buFont typeface="Arial" panose="020B0604020202020204" pitchFamily="34" charset="0"/>
              <a:buChar char="•"/>
            </a:pPr>
            <a:r>
              <a:rPr lang="en-US" b="1" dirty="0"/>
              <a:t>Tipped Employee Protection Act </a:t>
            </a:r>
            <a:r>
              <a:rPr lang="en-US" dirty="0"/>
              <a:t>(H.R. 2312). Revises the definition of "tipped employee" in FLSA § 3(t) as any employee who receives tips and whose combined cash wages and tips for an employer-determined work period equal or exceed the full minimum wage.</a:t>
            </a:r>
          </a:p>
          <a:p>
            <a:pPr marL="342900" indent="-342900">
              <a:buFont typeface="Arial" panose="020B0604020202020204" pitchFamily="34" charset="0"/>
              <a:buChar char="•"/>
            </a:pPr>
            <a:r>
              <a:rPr lang="en-US" b="1" dirty="0"/>
              <a:t>Empowering Employer Child and Elder Care Solutions Act </a:t>
            </a:r>
            <a:r>
              <a:rPr lang="en-US" dirty="0"/>
              <a:t>(H.R. 2270). Amends FLSA § 7(e) to exclude employer-provided child or dependent care services and employer payments or reimbursements for such services from an employee's "regular rate." </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554725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055BA-64CD-925E-2B63-63F06648EF1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A710B6F-6EA4-4D80-50EB-C38B6917033B}"/>
              </a:ext>
            </a:extLst>
          </p:cNvPr>
          <p:cNvSpPr>
            <a:spLocks noGrp="1"/>
          </p:cNvSpPr>
          <p:nvPr>
            <p:ph type="title"/>
          </p:nvPr>
        </p:nvSpPr>
        <p:spPr/>
        <p:txBody>
          <a:bodyPr/>
          <a:lstStyle/>
          <a:p>
            <a:r>
              <a:rPr lang="en-US" dirty="0"/>
              <a:t>Percolating in Congress…</a:t>
            </a:r>
          </a:p>
        </p:txBody>
      </p:sp>
      <p:sp>
        <p:nvSpPr>
          <p:cNvPr id="5" name="Content Placeholder 4">
            <a:extLst>
              <a:ext uri="{FF2B5EF4-FFF2-40B4-BE49-F238E27FC236}">
                <a16:creationId xmlns:a16="http://schemas.microsoft.com/office/drawing/2014/main" id="{C69AF557-6269-C623-1F14-E30D66B5E14C}"/>
              </a:ext>
            </a:extLst>
          </p:cNvPr>
          <p:cNvSpPr>
            <a:spLocks noGrp="1"/>
          </p:cNvSpPr>
          <p:nvPr>
            <p:ph idx="1"/>
          </p:nvPr>
        </p:nvSpPr>
        <p:spPr>
          <a:xfrm>
            <a:off x="457199" y="1955039"/>
            <a:ext cx="10896599" cy="4088005"/>
          </a:xfrm>
        </p:spPr>
        <p:txBody>
          <a:bodyPr/>
          <a:lstStyle/>
          <a:p>
            <a:pPr marL="342900" indent="-342900">
              <a:buFont typeface="Arial" panose="020B0604020202020204" pitchFamily="34" charset="0"/>
              <a:buChar char="•"/>
            </a:pPr>
            <a:r>
              <a:rPr lang="en-US" b="1" dirty="0"/>
              <a:t>Modern Worker Empowerment Act</a:t>
            </a:r>
            <a:r>
              <a:rPr lang="en-US" dirty="0"/>
              <a:t> (H.R. 1319). Amends FLSA § 3(e) and the NLRA to codify a statutory test for independent-contractor status. </a:t>
            </a:r>
          </a:p>
          <a:p>
            <a:pPr marL="342900" indent="-342900">
              <a:buFont typeface="Arial" panose="020B0604020202020204" pitchFamily="34" charset="0"/>
              <a:buChar char="•"/>
            </a:pPr>
            <a:r>
              <a:rPr lang="en-US" b="1" dirty="0"/>
              <a:t>Save Local Business Act </a:t>
            </a:r>
            <a:r>
              <a:rPr lang="en-US" dirty="0"/>
              <a:t>(H.R. 4366). Amends the FLSA and the National Labor Relations Act to establish a uniform, narrower standard for joint-employer liability.</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362025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A3A69-A00B-A3F9-F283-6F803786B18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160E3A9-A76B-0B66-3EB1-049F6C280609}"/>
              </a:ext>
            </a:extLst>
          </p:cNvPr>
          <p:cNvSpPr>
            <a:spLocks noGrp="1"/>
          </p:cNvSpPr>
          <p:nvPr>
            <p:ph type="title"/>
          </p:nvPr>
        </p:nvSpPr>
        <p:spPr/>
        <p:txBody>
          <a:bodyPr/>
          <a:lstStyle/>
          <a:p>
            <a:r>
              <a:rPr lang="en-US" dirty="0"/>
              <a:t>The Focus: Compliance Assistance</a:t>
            </a:r>
            <a:endParaRPr lang="en-US" dirty="0">
              <a:highlight>
                <a:srgbClr val="FFFF00"/>
              </a:highlight>
            </a:endParaRPr>
          </a:p>
        </p:txBody>
      </p:sp>
      <p:sp>
        <p:nvSpPr>
          <p:cNvPr id="7" name="Content Placeholder 6">
            <a:extLst>
              <a:ext uri="{FF2B5EF4-FFF2-40B4-BE49-F238E27FC236}">
                <a16:creationId xmlns:a16="http://schemas.microsoft.com/office/drawing/2014/main" id="{6BFF2ED8-5773-1034-4CE3-39AA56215203}"/>
              </a:ext>
            </a:extLst>
          </p:cNvPr>
          <p:cNvSpPr>
            <a:spLocks noGrp="1"/>
          </p:cNvSpPr>
          <p:nvPr>
            <p:ph idx="1"/>
          </p:nvPr>
        </p:nvSpPr>
        <p:spPr>
          <a:xfrm>
            <a:off x="457199" y="1947236"/>
            <a:ext cx="10896599" cy="4088005"/>
          </a:xfrm>
        </p:spPr>
        <p:txBody>
          <a:bodyPr/>
          <a:lstStyle/>
          <a:p>
            <a:r>
              <a:rPr lang="en-US" dirty="0"/>
              <a:t>Trump 2.0 Department of Labor:</a:t>
            </a:r>
          </a:p>
          <a:p>
            <a:pPr marL="342900" indent="-342900">
              <a:buFont typeface="Arial" panose="020B0604020202020204" pitchFamily="34" charset="0"/>
              <a:buChar char="•"/>
            </a:pPr>
            <a:r>
              <a:rPr lang="en-US" dirty="0"/>
              <a:t>Relaunched voluntary Payroll Audit Independent Determination (PAID) program</a:t>
            </a:r>
          </a:p>
          <a:p>
            <a:pPr marL="342900" indent="-342900">
              <a:buFont typeface="Arial" panose="020B0604020202020204" pitchFamily="34" charset="0"/>
              <a:buChar char="•"/>
            </a:pPr>
            <a:r>
              <a:rPr lang="en-US" dirty="0"/>
              <a:t>Will no longer seek liquidated damages when trying to settle wage violations through administrative proceedings</a:t>
            </a:r>
          </a:p>
          <a:p>
            <a:pPr marL="342900" indent="-342900">
              <a:buFont typeface="Arial" panose="020B0604020202020204" pitchFamily="34" charset="0"/>
              <a:buChar char="•"/>
            </a:pPr>
            <a:r>
              <a:rPr lang="en-US" dirty="0"/>
              <a:t>Resurrected opinion letter program.</a:t>
            </a:r>
          </a:p>
          <a:p>
            <a:pPr marL="342900" indent="-342900">
              <a:buFont typeface="Arial" panose="020B0604020202020204" pitchFamily="34" charset="0"/>
              <a:buChar char="•"/>
            </a:pPr>
            <a:r>
              <a:rPr lang="en-US" dirty="0"/>
              <a:t>Strategic plan: enforcement to focus on egregious and systemic violations (especially involving children and workers with no private right of action)</a:t>
            </a:r>
          </a:p>
        </p:txBody>
      </p:sp>
      <p:sp>
        <p:nvSpPr>
          <p:cNvPr id="4" name="Footer Placeholder 3">
            <a:extLst>
              <a:ext uri="{FF2B5EF4-FFF2-40B4-BE49-F238E27FC236}">
                <a16:creationId xmlns:a16="http://schemas.microsoft.com/office/drawing/2014/main" id="{C64581EE-9043-774A-46C5-47EF42D6E334}"/>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2D57500F-2484-2647-1E9E-763102A5C22E}"/>
              </a:ext>
            </a:extLst>
          </p:cNvPr>
          <p:cNvSpPr>
            <a:spLocks noGrp="1"/>
          </p:cNvSpPr>
          <p:nvPr>
            <p:ph type="sldNum" sz="quarter" idx="12"/>
          </p:nvPr>
        </p:nvSpPr>
        <p:spPr/>
        <p:txBody>
          <a:bodyPr/>
          <a:lstStyle/>
          <a:p>
            <a:fld id="{383F3514-756C-46CF-9BAC-E3A35702E0A5}" type="slidenum">
              <a:rPr lang="en-US" smtClean="0"/>
              <a:t>4</a:t>
            </a:fld>
            <a:endParaRPr lang="en-US" dirty="0"/>
          </a:p>
        </p:txBody>
      </p:sp>
    </p:spTree>
    <p:extLst>
      <p:ext uri="{BB962C8B-B14F-4D97-AF65-F5344CB8AC3E}">
        <p14:creationId xmlns:p14="http://schemas.microsoft.com/office/powerpoint/2010/main" val="27901783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10E24-4F55-1AB4-8A98-A7416895EE82}"/>
              </a:ext>
            </a:extLst>
          </p:cNvPr>
          <p:cNvSpPr>
            <a:spLocks noGrp="1"/>
          </p:cNvSpPr>
          <p:nvPr>
            <p:ph type="title"/>
          </p:nvPr>
        </p:nvSpPr>
        <p:spPr/>
        <p:txBody>
          <a:bodyPr/>
          <a:lstStyle/>
          <a:p>
            <a:r>
              <a:rPr lang="en-US" dirty="0"/>
              <a:t>OBBBA: Tax Cut on Tipped Earnings</a:t>
            </a:r>
          </a:p>
        </p:txBody>
      </p:sp>
      <p:sp>
        <p:nvSpPr>
          <p:cNvPr id="3" name="Content Placeholder 2">
            <a:extLst>
              <a:ext uri="{FF2B5EF4-FFF2-40B4-BE49-F238E27FC236}">
                <a16:creationId xmlns:a16="http://schemas.microsoft.com/office/drawing/2014/main" id="{9B788975-F7B8-C989-6F3F-ACDDAB15D007}"/>
              </a:ext>
            </a:extLst>
          </p:cNvPr>
          <p:cNvSpPr>
            <a:spLocks noGrp="1"/>
          </p:cNvSpPr>
          <p:nvPr>
            <p:ph idx="1"/>
          </p:nvPr>
        </p:nvSpPr>
        <p:spPr>
          <a:xfrm>
            <a:off x="457199" y="1995287"/>
            <a:ext cx="10896599" cy="4088005"/>
          </a:xfrm>
        </p:spPr>
        <p:txBody>
          <a:bodyPr/>
          <a:lstStyle/>
          <a:p>
            <a:pPr marL="342900" indent="-342900">
              <a:buFont typeface="Arial" panose="020B0604020202020204" pitchFamily="34" charset="0"/>
              <a:buChar char="•"/>
            </a:pPr>
            <a:r>
              <a:rPr lang="en-US" dirty="0"/>
              <a:t>Tipped workers (incl. independent contractors) can deduct up to $25,000 of qualified tips. </a:t>
            </a:r>
          </a:p>
          <a:p>
            <a:pPr marL="342900" indent="-342900">
              <a:buFont typeface="Arial" panose="020B0604020202020204" pitchFamily="34" charset="0"/>
              <a:buChar char="•"/>
            </a:pPr>
            <a:r>
              <a:rPr lang="en-US" dirty="0"/>
              <a:t>Allowable deduction for tipped earnings is reduced by $100 for each $1,000 by which the tipped worker’s gross income exceeds $150,000 (or $300,000, in the case of a joint return). </a:t>
            </a:r>
          </a:p>
          <a:p>
            <a:pPr marL="342900" indent="-342900">
              <a:buFont typeface="Arial" panose="020B0604020202020204" pitchFamily="34" charset="0"/>
              <a:buChar char="•"/>
            </a:pPr>
            <a:r>
              <a:rPr lang="en-US" b="1" dirty="0"/>
              <a:t>“Qualified” tip</a:t>
            </a:r>
            <a:r>
              <a:rPr lang="en-US" dirty="0"/>
              <a:t>:</a:t>
            </a:r>
          </a:p>
          <a:p>
            <a:pPr marL="571500" lvl="1" indent="-342900">
              <a:lnSpc>
                <a:spcPct val="100000"/>
              </a:lnSpc>
              <a:spcBef>
                <a:spcPts val="600"/>
              </a:spcBef>
            </a:pPr>
            <a:r>
              <a:rPr lang="en-US" dirty="0"/>
              <a:t>Earned by workers in “traditionally and customarily tipped” industries as of Dec. 31, 2024</a:t>
            </a:r>
          </a:p>
          <a:p>
            <a:pPr marL="571500" lvl="1" indent="-342900">
              <a:lnSpc>
                <a:spcPct val="100000"/>
              </a:lnSpc>
              <a:spcBef>
                <a:spcPts val="600"/>
              </a:spcBef>
            </a:pPr>
            <a:r>
              <a:rPr lang="en-US" dirty="0"/>
              <a:t>Paid </a:t>
            </a:r>
            <a:r>
              <a:rPr lang="en-US" b="1" dirty="0">
                <a:solidFill>
                  <a:srgbClr val="FF0000"/>
                </a:solidFill>
              </a:rPr>
              <a:t>voluntarily</a:t>
            </a:r>
            <a:r>
              <a:rPr lang="en-US" dirty="0"/>
              <a:t> by the customer or client, not subject to negotiation</a:t>
            </a:r>
          </a:p>
          <a:p>
            <a:pPr marL="571500" lvl="1" indent="-342900">
              <a:lnSpc>
                <a:spcPct val="100000"/>
              </a:lnSpc>
              <a:spcBef>
                <a:spcPts val="600"/>
              </a:spcBef>
            </a:pPr>
            <a:r>
              <a:rPr lang="en-US" dirty="0"/>
              <a:t>Earnings from </a:t>
            </a:r>
            <a:r>
              <a:rPr lang="en-US" b="1" dirty="0">
                <a:solidFill>
                  <a:schemeClr val="bg2"/>
                </a:solidFill>
              </a:rPr>
              <a:t>service charges </a:t>
            </a:r>
            <a:r>
              <a:rPr lang="en-US" dirty="0"/>
              <a:t>assessed automatically to customers are </a:t>
            </a:r>
            <a:r>
              <a:rPr lang="en-US" b="1" dirty="0">
                <a:solidFill>
                  <a:schemeClr val="bg2"/>
                </a:solidFill>
              </a:rPr>
              <a:t>not deductible</a:t>
            </a:r>
          </a:p>
          <a:p>
            <a:pPr marL="571500" lvl="1" indent="-342900">
              <a:lnSpc>
                <a:spcPct val="100000"/>
              </a:lnSpc>
              <a:spcBef>
                <a:spcPts val="600"/>
              </a:spcBef>
            </a:pPr>
            <a:r>
              <a:rPr lang="en-US" dirty="0"/>
              <a:t>Tips received under tip-sharing arrangements count as qualified tips.</a:t>
            </a:r>
          </a:p>
          <a:p>
            <a:endParaRPr lang="en-US" dirty="0"/>
          </a:p>
        </p:txBody>
      </p:sp>
      <p:sp>
        <p:nvSpPr>
          <p:cNvPr id="4" name="Footer Placeholder 3">
            <a:extLst>
              <a:ext uri="{FF2B5EF4-FFF2-40B4-BE49-F238E27FC236}">
                <a16:creationId xmlns:a16="http://schemas.microsoft.com/office/drawing/2014/main" id="{8521CA13-1D02-281D-F618-E77788899972}"/>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510E9A6E-C11F-4A5D-32FD-D96C5182F3FD}"/>
              </a:ext>
            </a:extLst>
          </p:cNvPr>
          <p:cNvSpPr>
            <a:spLocks noGrp="1"/>
          </p:cNvSpPr>
          <p:nvPr>
            <p:ph type="sldNum" sz="quarter" idx="12"/>
          </p:nvPr>
        </p:nvSpPr>
        <p:spPr/>
        <p:txBody>
          <a:bodyPr/>
          <a:lstStyle/>
          <a:p>
            <a:fld id="{383F3514-756C-46CF-9BAC-E3A35702E0A5}" type="slidenum">
              <a:rPr lang="en-US" smtClean="0"/>
              <a:t>40</a:t>
            </a:fld>
            <a:endParaRPr lang="en-US" dirty="0"/>
          </a:p>
        </p:txBody>
      </p:sp>
    </p:spTree>
    <p:extLst>
      <p:ext uri="{BB962C8B-B14F-4D97-AF65-F5344CB8AC3E}">
        <p14:creationId xmlns:p14="http://schemas.microsoft.com/office/powerpoint/2010/main" val="23877070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A8497-DF8D-F641-3084-B0762291F051}"/>
              </a:ext>
            </a:extLst>
          </p:cNvPr>
          <p:cNvSpPr>
            <a:spLocks noGrp="1"/>
          </p:cNvSpPr>
          <p:nvPr>
            <p:ph type="title"/>
          </p:nvPr>
        </p:nvSpPr>
        <p:spPr/>
        <p:txBody>
          <a:bodyPr/>
          <a:lstStyle/>
          <a:p>
            <a:r>
              <a:rPr lang="en-US" dirty="0"/>
              <a:t>OBBBA: Tax Cut on Overtime Earnings</a:t>
            </a:r>
          </a:p>
        </p:txBody>
      </p:sp>
      <p:sp>
        <p:nvSpPr>
          <p:cNvPr id="3" name="Content Placeholder 2">
            <a:extLst>
              <a:ext uri="{FF2B5EF4-FFF2-40B4-BE49-F238E27FC236}">
                <a16:creationId xmlns:a16="http://schemas.microsoft.com/office/drawing/2014/main" id="{B9E54FEB-4F3E-5AF4-C61C-3C4C6EB222EC}"/>
              </a:ext>
            </a:extLst>
          </p:cNvPr>
          <p:cNvSpPr>
            <a:spLocks noGrp="1"/>
          </p:cNvSpPr>
          <p:nvPr>
            <p:ph idx="1"/>
          </p:nvPr>
        </p:nvSpPr>
        <p:spPr>
          <a:xfrm>
            <a:off x="457201" y="1958711"/>
            <a:ext cx="10896599" cy="4088005"/>
          </a:xfrm>
        </p:spPr>
        <p:txBody>
          <a:bodyPr/>
          <a:lstStyle/>
          <a:p>
            <a:pPr marL="342900" indent="-342900">
              <a:buFont typeface="Arial" panose="020B0604020202020204" pitchFamily="34" charset="0"/>
              <a:buChar char="•"/>
            </a:pPr>
            <a:r>
              <a:rPr lang="en-US" dirty="0"/>
              <a:t>Temporary deduction for overtime pay premiums (i.e., </a:t>
            </a:r>
            <a:r>
              <a:rPr lang="en-US" dirty="0">
                <a:solidFill>
                  <a:srgbClr val="FF0000"/>
                </a:solidFill>
              </a:rPr>
              <a:t>the ½ portion of time-and-a-half</a:t>
            </a:r>
            <a:r>
              <a:rPr lang="en-US" dirty="0"/>
              <a:t>) earned for hours worked beyond 40 hours in a workweek. </a:t>
            </a:r>
          </a:p>
          <a:p>
            <a:pPr marL="342900" indent="-342900">
              <a:buFont typeface="Arial" panose="020B0604020202020204" pitchFamily="34" charset="0"/>
              <a:buChar char="•"/>
            </a:pPr>
            <a:r>
              <a:rPr lang="en-US" dirty="0"/>
              <a:t>The annual deduction is capped at $12,500 (or $25,000, in the case of a married employee filing a joint return), w graduated reductions in deduction for higher earners</a:t>
            </a:r>
          </a:p>
          <a:p>
            <a:pPr marL="342900" indent="-342900">
              <a:buFont typeface="Arial" panose="020B0604020202020204" pitchFamily="34" charset="0"/>
              <a:buChar char="•"/>
            </a:pPr>
            <a:r>
              <a:rPr lang="en-US" dirty="0"/>
              <a:t>Overtime deduction does not apply to qualified tips (no double-dipping)</a:t>
            </a:r>
          </a:p>
          <a:p>
            <a:pPr marL="342900" indent="-342900">
              <a:buFont typeface="Arial" panose="020B0604020202020204" pitchFamily="34" charset="0"/>
              <a:buChar char="•"/>
            </a:pPr>
            <a:r>
              <a:rPr lang="en-US" dirty="0"/>
              <a:t>Only </a:t>
            </a:r>
            <a:r>
              <a:rPr lang="en-US" b="1" dirty="0">
                <a:solidFill>
                  <a:schemeClr val="bg2"/>
                </a:solidFill>
              </a:rPr>
              <a:t>overtime pay required by the FLSA is deductible</a:t>
            </a:r>
            <a:r>
              <a:rPr lang="en-US" dirty="0"/>
              <a:t>. (“Daily overtime” premiums required by state law, or premium pay pursuant to a collective bargaining agreement, for example, are not deductible.)</a:t>
            </a:r>
          </a:p>
          <a:p>
            <a:endParaRPr lang="en-US" dirty="0"/>
          </a:p>
        </p:txBody>
      </p:sp>
      <p:sp>
        <p:nvSpPr>
          <p:cNvPr id="4" name="Footer Placeholder 3">
            <a:extLst>
              <a:ext uri="{FF2B5EF4-FFF2-40B4-BE49-F238E27FC236}">
                <a16:creationId xmlns:a16="http://schemas.microsoft.com/office/drawing/2014/main" id="{07E3359E-2C06-24DF-E1FD-4520D3AB522F}"/>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792B0386-C83B-B327-DB93-422563808D9A}"/>
              </a:ext>
            </a:extLst>
          </p:cNvPr>
          <p:cNvSpPr>
            <a:spLocks noGrp="1"/>
          </p:cNvSpPr>
          <p:nvPr>
            <p:ph type="sldNum" sz="quarter" idx="12"/>
          </p:nvPr>
        </p:nvSpPr>
        <p:spPr/>
        <p:txBody>
          <a:bodyPr/>
          <a:lstStyle/>
          <a:p>
            <a:fld id="{383F3514-756C-46CF-9BAC-E3A35702E0A5}" type="slidenum">
              <a:rPr lang="en-US" smtClean="0"/>
              <a:t>41</a:t>
            </a:fld>
            <a:endParaRPr lang="en-US" dirty="0"/>
          </a:p>
        </p:txBody>
      </p:sp>
    </p:spTree>
    <p:extLst>
      <p:ext uri="{BB962C8B-B14F-4D97-AF65-F5344CB8AC3E}">
        <p14:creationId xmlns:p14="http://schemas.microsoft.com/office/powerpoint/2010/main" val="26995923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76CC57-04A0-DB82-CF64-1B98BAC627F4}"/>
              </a:ext>
            </a:extLst>
          </p:cNvPr>
          <p:cNvSpPr>
            <a:spLocks noGrp="1"/>
          </p:cNvSpPr>
          <p:nvPr>
            <p:ph type="title"/>
          </p:nvPr>
        </p:nvSpPr>
        <p:spPr/>
        <p:txBody>
          <a:bodyPr/>
          <a:lstStyle/>
          <a:p>
            <a:r>
              <a:rPr lang="en-US" dirty="0"/>
              <a:t>How States Have Addressed Tax Deductions</a:t>
            </a:r>
          </a:p>
        </p:txBody>
      </p:sp>
      <p:sp>
        <p:nvSpPr>
          <p:cNvPr id="5" name="Content Placeholder 4">
            <a:extLst>
              <a:ext uri="{FF2B5EF4-FFF2-40B4-BE49-F238E27FC236}">
                <a16:creationId xmlns:a16="http://schemas.microsoft.com/office/drawing/2014/main" id="{B61FA15B-1B41-36A2-CBD2-A0221D23E0CB}"/>
              </a:ext>
            </a:extLst>
          </p:cNvPr>
          <p:cNvSpPr>
            <a:spLocks noGrp="1"/>
          </p:cNvSpPr>
          <p:nvPr>
            <p:ph sz="half" idx="1"/>
          </p:nvPr>
        </p:nvSpPr>
        <p:spPr/>
        <p:txBody>
          <a:bodyPr/>
          <a:lstStyle/>
          <a:p>
            <a:r>
              <a:rPr lang="en-US" dirty="0"/>
              <a:t>Embrace temporary federal deductions on tips, overtime</a:t>
            </a:r>
          </a:p>
        </p:txBody>
      </p:sp>
      <p:sp>
        <p:nvSpPr>
          <p:cNvPr id="6" name="Content Placeholder 5">
            <a:extLst>
              <a:ext uri="{FF2B5EF4-FFF2-40B4-BE49-F238E27FC236}">
                <a16:creationId xmlns:a16="http://schemas.microsoft.com/office/drawing/2014/main" id="{23C275A5-4E99-4439-D6E8-97C236FD2CEE}"/>
              </a:ext>
            </a:extLst>
          </p:cNvPr>
          <p:cNvSpPr>
            <a:spLocks noGrp="1"/>
          </p:cNvSpPr>
          <p:nvPr>
            <p:ph sz="half" idx="13"/>
          </p:nvPr>
        </p:nvSpPr>
        <p:spPr/>
        <p:txBody>
          <a:bodyPr/>
          <a:lstStyle/>
          <a:p>
            <a:r>
              <a:rPr lang="en-US" dirty="0"/>
              <a:t>Reject temporary deductions; decouple from OBBBA’s tip, overtime provisions</a:t>
            </a:r>
          </a:p>
        </p:txBody>
      </p:sp>
      <p:sp>
        <p:nvSpPr>
          <p:cNvPr id="7" name="Content Placeholder 6">
            <a:extLst>
              <a:ext uri="{FF2B5EF4-FFF2-40B4-BE49-F238E27FC236}">
                <a16:creationId xmlns:a16="http://schemas.microsoft.com/office/drawing/2014/main" id="{1D13C7D2-30E3-153F-0849-C93921DBA707}"/>
              </a:ext>
            </a:extLst>
          </p:cNvPr>
          <p:cNvSpPr>
            <a:spLocks noGrp="1"/>
          </p:cNvSpPr>
          <p:nvPr>
            <p:ph sz="half" idx="14"/>
          </p:nvPr>
        </p:nvSpPr>
        <p:spPr/>
        <p:txBody>
          <a:bodyPr/>
          <a:lstStyle/>
          <a:p>
            <a:r>
              <a:rPr lang="en-US" dirty="0"/>
              <a:t>Enact state income tax legislation unrelated to OBBBA</a:t>
            </a:r>
          </a:p>
        </p:txBody>
      </p:sp>
    </p:spTree>
    <p:extLst>
      <p:ext uri="{BB962C8B-B14F-4D97-AF65-F5344CB8AC3E}">
        <p14:creationId xmlns:p14="http://schemas.microsoft.com/office/powerpoint/2010/main" val="16585194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66E0C-30DC-B4E6-16AB-69C4F44AE05D}"/>
              </a:ext>
            </a:extLst>
          </p:cNvPr>
          <p:cNvSpPr>
            <a:spLocks noGrp="1"/>
          </p:cNvSpPr>
          <p:nvPr>
            <p:ph type="title"/>
          </p:nvPr>
        </p:nvSpPr>
        <p:spPr/>
        <p:txBody>
          <a:bodyPr/>
          <a:lstStyle/>
          <a:p>
            <a:r>
              <a:rPr lang="en-US" dirty="0"/>
              <a:t>State Legislative Trends</a:t>
            </a:r>
          </a:p>
        </p:txBody>
      </p:sp>
      <p:sp>
        <p:nvSpPr>
          <p:cNvPr id="4" name="Footer Placeholder 3">
            <a:extLst>
              <a:ext uri="{FF2B5EF4-FFF2-40B4-BE49-F238E27FC236}">
                <a16:creationId xmlns:a16="http://schemas.microsoft.com/office/drawing/2014/main" id="{401C57F0-B8D1-7971-524F-A214ACBA981A}"/>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66572DBE-62D0-4BBB-78FB-77F8D462BCBF}"/>
              </a:ext>
            </a:extLst>
          </p:cNvPr>
          <p:cNvSpPr>
            <a:spLocks noGrp="1"/>
          </p:cNvSpPr>
          <p:nvPr>
            <p:ph type="sldNum" sz="quarter" idx="12"/>
          </p:nvPr>
        </p:nvSpPr>
        <p:spPr/>
        <p:txBody>
          <a:bodyPr/>
          <a:lstStyle/>
          <a:p>
            <a:fld id="{383F3514-756C-46CF-9BAC-E3A35702E0A5}" type="slidenum">
              <a:rPr lang="en-US" smtClean="0"/>
              <a:t>43</a:t>
            </a:fld>
            <a:endParaRPr lang="en-US" dirty="0"/>
          </a:p>
        </p:txBody>
      </p:sp>
      <p:sp>
        <p:nvSpPr>
          <p:cNvPr id="8" name="Content Placeholder 7">
            <a:extLst>
              <a:ext uri="{FF2B5EF4-FFF2-40B4-BE49-F238E27FC236}">
                <a16:creationId xmlns:a16="http://schemas.microsoft.com/office/drawing/2014/main" id="{849DCF61-36CE-3EC4-1271-B48F37DED0F1}"/>
              </a:ext>
            </a:extLst>
          </p:cNvPr>
          <p:cNvSpPr>
            <a:spLocks noGrp="1"/>
          </p:cNvSpPr>
          <p:nvPr>
            <p:ph sz="half" idx="1"/>
          </p:nvPr>
        </p:nvSpPr>
        <p:spPr/>
        <p:txBody>
          <a:bodyPr/>
          <a:lstStyle/>
          <a:p>
            <a:r>
              <a:rPr lang="en-US" dirty="0"/>
              <a:t>“Stay or Pay” Laws</a:t>
            </a:r>
          </a:p>
        </p:txBody>
      </p:sp>
      <p:sp>
        <p:nvSpPr>
          <p:cNvPr id="9" name="Content Placeholder 8">
            <a:extLst>
              <a:ext uri="{FF2B5EF4-FFF2-40B4-BE49-F238E27FC236}">
                <a16:creationId xmlns:a16="http://schemas.microsoft.com/office/drawing/2014/main" id="{A66F0153-B8B1-1930-B5B3-0AE1A2C76E88}"/>
              </a:ext>
            </a:extLst>
          </p:cNvPr>
          <p:cNvSpPr>
            <a:spLocks noGrp="1"/>
          </p:cNvSpPr>
          <p:nvPr>
            <p:ph sz="half" idx="13"/>
          </p:nvPr>
        </p:nvSpPr>
        <p:spPr/>
        <p:txBody>
          <a:bodyPr/>
          <a:lstStyle/>
          <a:p>
            <a:r>
              <a:rPr lang="en-US" dirty="0"/>
              <a:t>Pay Transparency</a:t>
            </a:r>
          </a:p>
        </p:txBody>
      </p:sp>
      <p:sp>
        <p:nvSpPr>
          <p:cNvPr id="10" name="Content Placeholder 9">
            <a:extLst>
              <a:ext uri="{FF2B5EF4-FFF2-40B4-BE49-F238E27FC236}">
                <a16:creationId xmlns:a16="http://schemas.microsoft.com/office/drawing/2014/main" id="{2D4D3C1D-E532-C3C6-69DE-EAFBB6FC71F5}"/>
              </a:ext>
            </a:extLst>
          </p:cNvPr>
          <p:cNvSpPr>
            <a:spLocks noGrp="1"/>
          </p:cNvSpPr>
          <p:nvPr>
            <p:ph sz="half" idx="14"/>
          </p:nvPr>
        </p:nvSpPr>
        <p:spPr/>
        <p:txBody>
          <a:bodyPr/>
          <a:lstStyle/>
          <a:p>
            <a:r>
              <a:rPr lang="en-US" dirty="0"/>
              <a:t>Expanded Wage Notification Requirements</a:t>
            </a:r>
          </a:p>
        </p:txBody>
      </p:sp>
      <p:sp>
        <p:nvSpPr>
          <p:cNvPr id="11" name="Content Placeholder 10">
            <a:extLst>
              <a:ext uri="{FF2B5EF4-FFF2-40B4-BE49-F238E27FC236}">
                <a16:creationId xmlns:a16="http://schemas.microsoft.com/office/drawing/2014/main" id="{98E736CA-C4EE-F4A4-43DA-2DB91C72709F}"/>
              </a:ext>
            </a:extLst>
          </p:cNvPr>
          <p:cNvSpPr>
            <a:spLocks noGrp="1"/>
          </p:cNvSpPr>
          <p:nvPr>
            <p:ph sz="half" idx="15"/>
          </p:nvPr>
        </p:nvSpPr>
        <p:spPr/>
        <p:txBody>
          <a:bodyPr/>
          <a:lstStyle/>
          <a:p>
            <a:r>
              <a:rPr lang="en-US" dirty="0"/>
              <a:t>Tip Credit Measures (on Hold)</a:t>
            </a:r>
            <a:endParaRPr lang="en-US" dirty="0">
              <a:solidFill>
                <a:srgbClr val="FF0000"/>
              </a:solidFill>
            </a:endParaRPr>
          </a:p>
        </p:txBody>
      </p:sp>
      <p:sp>
        <p:nvSpPr>
          <p:cNvPr id="12" name="Content Placeholder 11">
            <a:extLst>
              <a:ext uri="{FF2B5EF4-FFF2-40B4-BE49-F238E27FC236}">
                <a16:creationId xmlns:a16="http://schemas.microsoft.com/office/drawing/2014/main" id="{3A338202-EB1B-0379-2D33-CDAE8F3C3A5E}"/>
              </a:ext>
            </a:extLst>
          </p:cNvPr>
          <p:cNvSpPr>
            <a:spLocks noGrp="1"/>
          </p:cNvSpPr>
          <p:nvPr>
            <p:ph sz="half" idx="16"/>
          </p:nvPr>
        </p:nvSpPr>
        <p:spPr/>
        <p:txBody>
          <a:bodyPr/>
          <a:lstStyle/>
          <a:p>
            <a:r>
              <a:rPr lang="en-US" dirty="0"/>
              <a:t>Elimination of Subminimum Wage for Workers with Disabilities</a:t>
            </a:r>
          </a:p>
        </p:txBody>
      </p:sp>
      <p:sp>
        <p:nvSpPr>
          <p:cNvPr id="13" name="Content Placeholder 12">
            <a:extLst>
              <a:ext uri="{FF2B5EF4-FFF2-40B4-BE49-F238E27FC236}">
                <a16:creationId xmlns:a16="http://schemas.microsoft.com/office/drawing/2014/main" id="{9CBFEC6C-3A9B-0C65-D799-A9DBEFA5E17C}"/>
              </a:ext>
            </a:extLst>
          </p:cNvPr>
          <p:cNvSpPr>
            <a:spLocks noGrp="1"/>
          </p:cNvSpPr>
          <p:nvPr>
            <p:ph sz="half" idx="17"/>
          </p:nvPr>
        </p:nvSpPr>
        <p:spPr/>
        <p:txBody>
          <a:bodyPr/>
          <a:lstStyle/>
          <a:p>
            <a:r>
              <a:rPr lang="en-US" dirty="0"/>
              <a:t>Child Labor Laws in Flux</a:t>
            </a:r>
          </a:p>
        </p:txBody>
      </p:sp>
    </p:spTree>
    <p:extLst>
      <p:ext uri="{BB962C8B-B14F-4D97-AF65-F5344CB8AC3E}">
        <p14:creationId xmlns:p14="http://schemas.microsoft.com/office/powerpoint/2010/main" val="13509033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E57CD-E5A8-D32B-B0FE-3E48C42DFF2D}"/>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1EF2CFF-288F-0219-12A0-10936DD779B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p:blipFill>
        <p:spPr>
          <a:xfrm>
            <a:off x="0" y="0"/>
            <a:ext cx="6172200" cy="6858000"/>
          </a:xfrm>
        </p:spPr>
      </p:pic>
      <p:sp>
        <p:nvSpPr>
          <p:cNvPr id="4" name="Title 3">
            <a:extLst>
              <a:ext uri="{FF2B5EF4-FFF2-40B4-BE49-F238E27FC236}">
                <a16:creationId xmlns:a16="http://schemas.microsoft.com/office/drawing/2014/main" id="{625CB30E-3AF3-F035-2E95-BCFBE9F85734}"/>
              </a:ext>
            </a:extLst>
          </p:cNvPr>
          <p:cNvSpPr>
            <a:spLocks noGrp="1"/>
          </p:cNvSpPr>
          <p:nvPr>
            <p:ph type="ctrTitle"/>
          </p:nvPr>
        </p:nvSpPr>
        <p:spPr/>
        <p:txBody>
          <a:bodyPr/>
          <a:lstStyle/>
          <a:p>
            <a:r>
              <a:rPr lang="en-US" dirty="0"/>
              <a:t>What’s Next?</a:t>
            </a:r>
          </a:p>
        </p:txBody>
      </p:sp>
    </p:spTree>
    <p:extLst>
      <p:ext uri="{BB962C8B-B14F-4D97-AF65-F5344CB8AC3E}">
        <p14:creationId xmlns:p14="http://schemas.microsoft.com/office/powerpoint/2010/main" val="33207850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5E2ACB-63A8-8579-0F90-E2A16745620E}"/>
              </a:ext>
            </a:extLst>
          </p:cNvPr>
          <p:cNvSpPr>
            <a:spLocks noGrp="1"/>
          </p:cNvSpPr>
          <p:nvPr>
            <p:ph type="title"/>
          </p:nvPr>
        </p:nvSpPr>
        <p:spPr/>
        <p:txBody>
          <a:bodyPr/>
          <a:lstStyle/>
          <a:p>
            <a:r>
              <a:rPr lang="en-US" dirty="0"/>
              <a:t>What We’re Watching…</a:t>
            </a:r>
          </a:p>
        </p:txBody>
      </p:sp>
      <p:sp>
        <p:nvSpPr>
          <p:cNvPr id="5" name="Content Placeholder 4">
            <a:extLst>
              <a:ext uri="{FF2B5EF4-FFF2-40B4-BE49-F238E27FC236}">
                <a16:creationId xmlns:a16="http://schemas.microsoft.com/office/drawing/2014/main" id="{F60105FE-6286-C4C6-6EEF-125375A9199E}"/>
              </a:ext>
            </a:extLst>
          </p:cNvPr>
          <p:cNvSpPr>
            <a:spLocks noGrp="1"/>
          </p:cNvSpPr>
          <p:nvPr>
            <p:ph sz="half" idx="20"/>
          </p:nvPr>
        </p:nvSpPr>
        <p:spPr/>
        <p:txBody>
          <a:bodyPr/>
          <a:lstStyle/>
          <a:p>
            <a:r>
              <a:rPr lang="en-US" dirty="0"/>
              <a:t>More deregulation from the DOL</a:t>
            </a:r>
          </a:p>
        </p:txBody>
      </p:sp>
      <p:sp>
        <p:nvSpPr>
          <p:cNvPr id="6" name="Content Placeholder 5">
            <a:extLst>
              <a:ext uri="{FF2B5EF4-FFF2-40B4-BE49-F238E27FC236}">
                <a16:creationId xmlns:a16="http://schemas.microsoft.com/office/drawing/2014/main" id="{4C478011-F577-708E-6FEB-192F4E1E6820}"/>
              </a:ext>
            </a:extLst>
          </p:cNvPr>
          <p:cNvSpPr>
            <a:spLocks noGrp="1"/>
          </p:cNvSpPr>
          <p:nvPr>
            <p:ph sz="half" idx="21"/>
          </p:nvPr>
        </p:nvSpPr>
        <p:spPr/>
        <p:txBody>
          <a:bodyPr/>
          <a:lstStyle/>
          <a:p>
            <a:r>
              <a:rPr lang="en-US" dirty="0"/>
              <a:t>More claims alleging misc. earnings should be included in “regular rate”</a:t>
            </a:r>
          </a:p>
        </p:txBody>
      </p:sp>
      <p:sp>
        <p:nvSpPr>
          <p:cNvPr id="7" name="Content Placeholder 6">
            <a:extLst>
              <a:ext uri="{FF2B5EF4-FFF2-40B4-BE49-F238E27FC236}">
                <a16:creationId xmlns:a16="http://schemas.microsoft.com/office/drawing/2014/main" id="{B8D84AE6-926D-AC22-F9C2-42CCFCBED529}"/>
              </a:ext>
            </a:extLst>
          </p:cNvPr>
          <p:cNvSpPr>
            <a:spLocks noGrp="1"/>
          </p:cNvSpPr>
          <p:nvPr>
            <p:ph sz="half" idx="22"/>
          </p:nvPr>
        </p:nvSpPr>
        <p:spPr/>
        <p:txBody>
          <a:bodyPr/>
          <a:lstStyle/>
          <a:p>
            <a:r>
              <a:rPr lang="en-US" dirty="0"/>
              <a:t>More legislation and regulation at the state and local level</a:t>
            </a:r>
          </a:p>
        </p:txBody>
      </p:sp>
      <p:sp>
        <p:nvSpPr>
          <p:cNvPr id="8" name="Content Placeholder 7">
            <a:extLst>
              <a:ext uri="{FF2B5EF4-FFF2-40B4-BE49-F238E27FC236}">
                <a16:creationId xmlns:a16="http://schemas.microsoft.com/office/drawing/2014/main" id="{F8B0FE5C-4770-C262-280D-4DB49B28A054}"/>
              </a:ext>
            </a:extLst>
          </p:cNvPr>
          <p:cNvSpPr>
            <a:spLocks noGrp="1"/>
          </p:cNvSpPr>
          <p:nvPr>
            <p:ph sz="half" idx="23"/>
          </p:nvPr>
        </p:nvSpPr>
        <p:spPr/>
        <p:txBody>
          <a:bodyPr/>
          <a:lstStyle/>
          <a:p>
            <a:r>
              <a:rPr lang="en-US" dirty="0"/>
              <a:t>More independent contractor claims</a:t>
            </a:r>
          </a:p>
        </p:txBody>
      </p:sp>
      <p:sp>
        <p:nvSpPr>
          <p:cNvPr id="9" name="Content Placeholder 8">
            <a:extLst>
              <a:ext uri="{FF2B5EF4-FFF2-40B4-BE49-F238E27FC236}">
                <a16:creationId xmlns:a16="http://schemas.microsoft.com/office/drawing/2014/main" id="{0D94D3E0-E80A-5E81-0B0D-BA9278BE2858}"/>
              </a:ext>
            </a:extLst>
          </p:cNvPr>
          <p:cNvSpPr>
            <a:spLocks noGrp="1"/>
          </p:cNvSpPr>
          <p:nvPr>
            <p:ph sz="half" idx="24"/>
          </p:nvPr>
        </p:nvSpPr>
        <p:spPr/>
        <p:txBody>
          <a:bodyPr/>
          <a:lstStyle/>
          <a:p>
            <a:r>
              <a:rPr lang="en-US" dirty="0"/>
              <a:t>More “off-the-clock” lawsuits (pre- and post-shift; meal periods)</a:t>
            </a:r>
          </a:p>
        </p:txBody>
      </p:sp>
      <p:sp>
        <p:nvSpPr>
          <p:cNvPr id="10" name="Content Placeholder 9">
            <a:extLst>
              <a:ext uri="{FF2B5EF4-FFF2-40B4-BE49-F238E27FC236}">
                <a16:creationId xmlns:a16="http://schemas.microsoft.com/office/drawing/2014/main" id="{2968794D-A90D-9C13-ED4C-A5F7CC52F0A0}"/>
              </a:ext>
            </a:extLst>
          </p:cNvPr>
          <p:cNvSpPr>
            <a:spLocks noGrp="1"/>
          </p:cNvSpPr>
          <p:nvPr>
            <p:ph sz="half" idx="25"/>
          </p:nvPr>
        </p:nvSpPr>
        <p:spPr/>
        <p:txBody>
          <a:bodyPr/>
          <a:lstStyle/>
          <a:p>
            <a:r>
              <a:rPr lang="en-US" dirty="0"/>
              <a:t>More exempt misclassification claims as Gen AI transforms work</a:t>
            </a:r>
          </a:p>
        </p:txBody>
      </p:sp>
      <p:sp>
        <p:nvSpPr>
          <p:cNvPr id="11" name="Content Placeholder 10">
            <a:extLst>
              <a:ext uri="{FF2B5EF4-FFF2-40B4-BE49-F238E27FC236}">
                <a16:creationId xmlns:a16="http://schemas.microsoft.com/office/drawing/2014/main" id="{16E8134E-C6AD-1A4A-E886-00A9F4A74656}"/>
              </a:ext>
            </a:extLst>
          </p:cNvPr>
          <p:cNvSpPr>
            <a:spLocks noGrp="1"/>
          </p:cNvSpPr>
          <p:nvPr>
            <p:ph sz="half" idx="26"/>
          </p:nvPr>
        </p:nvSpPr>
        <p:spPr>
          <a:xfrm>
            <a:off x="6964032" y="3629471"/>
            <a:ext cx="4114800" cy="742072"/>
          </a:xfrm>
        </p:spPr>
        <p:txBody>
          <a:bodyPr/>
          <a:lstStyle/>
          <a:p>
            <a:endParaRPr lang="en-US" dirty="0"/>
          </a:p>
          <a:p>
            <a:r>
              <a:rPr lang="en-US" dirty="0"/>
              <a:t>Erosion of service charge model as tax relief incentivizes tips</a:t>
            </a:r>
          </a:p>
          <a:p>
            <a:endParaRPr lang="en-US" dirty="0"/>
          </a:p>
        </p:txBody>
      </p:sp>
      <p:sp>
        <p:nvSpPr>
          <p:cNvPr id="12" name="Content Placeholder 11">
            <a:extLst>
              <a:ext uri="{FF2B5EF4-FFF2-40B4-BE49-F238E27FC236}">
                <a16:creationId xmlns:a16="http://schemas.microsoft.com/office/drawing/2014/main" id="{86E1E4F9-B04C-18A7-16C8-FD27B3AE3163}"/>
              </a:ext>
            </a:extLst>
          </p:cNvPr>
          <p:cNvSpPr>
            <a:spLocks noGrp="1"/>
          </p:cNvSpPr>
          <p:nvPr>
            <p:ph sz="half" idx="27"/>
          </p:nvPr>
        </p:nvSpPr>
        <p:spPr>
          <a:xfrm>
            <a:off x="6964032" y="2763694"/>
            <a:ext cx="4114800" cy="742072"/>
          </a:xfrm>
        </p:spPr>
        <p:txBody>
          <a:bodyPr/>
          <a:lstStyle/>
          <a:p>
            <a:endParaRPr lang="en-US" dirty="0"/>
          </a:p>
          <a:p>
            <a:r>
              <a:rPr lang="en-US" dirty="0"/>
              <a:t>Employee interest in being reclassified as non-exempt</a:t>
            </a:r>
          </a:p>
          <a:p>
            <a:endParaRPr lang="en-US" dirty="0"/>
          </a:p>
        </p:txBody>
      </p:sp>
      <p:sp>
        <p:nvSpPr>
          <p:cNvPr id="13" name="Content Placeholder 12">
            <a:extLst>
              <a:ext uri="{FF2B5EF4-FFF2-40B4-BE49-F238E27FC236}">
                <a16:creationId xmlns:a16="http://schemas.microsoft.com/office/drawing/2014/main" id="{DA3EB577-2669-2C08-64A3-73C5EC207224}"/>
              </a:ext>
            </a:extLst>
          </p:cNvPr>
          <p:cNvSpPr>
            <a:spLocks noGrp="1"/>
          </p:cNvSpPr>
          <p:nvPr>
            <p:ph sz="half" idx="28"/>
          </p:nvPr>
        </p:nvSpPr>
        <p:spPr/>
        <p:txBody>
          <a:bodyPr/>
          <a:lstStyle/>
          <a:p>
            <a:r>
              <a:rPr lang="en-US" dirty="0"/>
              <a:t>Ongoing evolution of FLSA collective action procedures </a:t>
            </a:r>
          </a:p>
        </p:txBody>
      </p:sp>
      <p:sp>
        <p:nvSpPr>
          <p:cNvPr id="14" name="Content Placeholder 13">
            <a:extLst>
              <a:ext uri="{FF2B5EF4-FFF2-40B4-BE49-F238E27FC236}">
                <a16:creationId xmlns:a16="http://schemas.microsoft.com/office/drawing/2014/main" id="{6AA59AB8-7298-FA98-0CBB-E739E3155E8C}"/>
              </a:ext>
            </a:extLst>
          </p:cNvPr>
          <p:cNvSpPr>
            <a:spLocks noGrp="1"/>
          </p:cNvSpPr>
          <p:nvPr>
            <p:ph sz="half" idx="29"/>
          </p:nvPr>
        </p:nvSpPr>
        <p:spPr/>
        <p:txBody>
          <a:bodyPr/>
          <a:lstStyle/>
          <a:p>
            <a:r>
              <a:rPr lang="en-US" dirty="0"/>
              <a:t>Continuing efforts to undermine arbitration</a:t>
            </a:r>
          </a:p>
        </p:txBody>
      </p:sp>
    </p:spTree>
    <p:extLst>
      <p:ext uri="{BB962C8B-B14F-4D97-AF65-F5344CB8AC3E}">
        <p14:creationId xmlns:p14="http://schemas.microsoft.com/office/powerpoint/2010/main" val="38543489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E9844-3701-479B-383A-150FFD6607F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E10BB76-2E4B-7F6F-F1D5-70461CAD57E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p:blipFill>
        <p:spPr>
          <a:xfrm>
            <a:off x="0" y="0"/>
            <a:ext cx="6172200" cy="6858000"/>
          </a:xfrm>
        </p:spPr>
      </p:pic>
      <p:sp>
        <p:nvSpPr>
          <p:cNvPr id="4" name="Title 3">
            <a:extLst>
              <a:ext uri="{FF2B5EF4-FFF2-40B4-BE49-F238E27FC236}">
                <a16:creationId xmlns:a16="http://schemas.microsoft.com/office/drawing/2014/main" id="{A4BCBDBE-BDA8-C715-5789-9C380B7E92CF}"/>
              </a:ext>
            </a:extLst>
          </p:cNvPr>
          <p:cNvSpPr>
            <a:spLocks noGrp="1"/>
          </p:cNvSpPr>
          <p:nvPr>
            <p:ph type="ctrTitle"/>
          </p:nvPr>
        </p:nvSpPr>
        <p:spPr/>
        <p:txBody>
          <a:bodyPr/>
          <a:lstStyle/>
          <a:p>
            <a:r>
              <a:rPr lang="en-US" dirty="0"/>
              <a:t>Wage &amp; Hour Compliance</a:t>
            </a:r>
          </a:p>
        </p:txBody>
      </p:sp>
    </p:spTree>
    <p:extLst>
      <p:ext uri="{BB962C8B-B14F-4D97-AF65-F5344CB8AC3E}">
        <p14:creationId xmlns:p14="http://schemas.microsoft.com/office/powerpoint/2010/main" val="28255968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F2B714-7709-2BAF-FA5C-EA9A407D008A}"/>
              </a:ext>
            </a:extLst>
          </p:cNvPr>
          <p:cNvSpPr>
            <a:spLocks noGrp="1"/>
          </p:cNvSpPr>
          <p:nvPr>
            <p:ph type="title"/>
          </p:nvPr>
        </p:nvSpPr>
        <p:spPr/>
        <p:txBody>
          <a:bodyPr/>
          <a:lstStyle/>
          <a:p>
            <a:r>
              <a:rPr lang="en-US" dirty="0"/>
              <a:t>Avoiding Wage &amp; Hour Liability</a:t>
            </a:r>
          </a:p>
        </p:txBody>
      </p:sp>
      <p:sp>
        <p:nvSpPr>
          <p:cNvPr id="5" name="Content Placeholder 4">
            <a:extLst>
              <a:ext uri="{FF2B5EF4-FFF2-40B4-BE49-F238E27FC236}">
                <a16:creationId xmlns:a16="http://schemas.microsoft.com/office/drawing/2014/main" id="{66213E82-032E-D412-2B4B-6BF6450E769C}"/>
              </a:ext>
            </a:extLst>
          </p:cNvPr>
          <p:cNvSpPr>
            <a:spLocks noGrp="1"/>
          </p:cNvSpPr>
          <p:nvPr>
            <p:ph sz="half" idx="1"/>
          </p:nvPr>
        </p:nvSpPr>
        <p:spPr/>
        <p:txBody>
          <a:bodyPr/>
          <a:lstStyle/>
          <a:p>
            <a:r>
              <a:rPr lang="en-US" dirty="0"/>
              <a:t>Review pre- and post-shift activities, minimize where possible.</a:t>
            </a:r>
          </a:p>
        </p:txBody>
      </p:sp>
      <p:sp>
        <p:nvSpPr>
          <p:cNvPr id="6" name="Content Placeholder 5">
            <a:extLst>
              <a:ext uri="{FF2B5EF4-FFF2-40B4-BE49-F238E27FC236}">
                <a16:creationId xmlns:a16="http://schemas.microsoft.com/office/drawing/2014/main" id="{49DC7A65-9FB3-8DC2-5EB0-91559B1089A3}"/>
              </a:ext>
            </a:extLst>
          </p:cNvPr>
          <p:cNvSpPr>
            <a:spLocks noGrp="1"/>
          </p:cNvSpPr>
          <p:nvPr>
            <p:ph sz="half" idx="13"/>
          </p:nvPr>
        </p:nvSpPr>
        <p:spPr/>
        <p:txBody>
          <a:bodyPr/>
          <a:lstStyle/>
          <a:p>
            <a:r>
              <a:rPr lang="en-US" dirty="0"/>
              <a:t>Make sure nondiscretionary bonuses (etc.) are included in the regular rate</a:t>
            </a:r>
          </a:p>
        </p:txBody>
      </p:sp>
      <p:sp>
        <p:nvSpPr>
          <p:cNvPr id="7" name="Content Placeholder 6">
            <a:extLst>
              <a:ext uri="{FF2B5EF4-FFF2-40B4-BE49-F238E27FC236}">
                <a16:creationId xmlns:a16="http://schemas.microsoft.com/office/drawing/2014/main" id="{AAD8FA64-9311-52F7-D40E-C9DB05E3C7EB}"/>
              </a:ext>
            </a:extLst>
          </p:cNvPr>
          <p:cNvSpPr>
            <a:spLocks noGrp="1"/>
          </p:cNvSpPr>
          <p:nvPr>
            <p:ph sz="half" idx="14"/>
          </p:nvPr>
        </p:nvSpPr>
        <p:spPr/>
        <p:txBody>
          <a:bodyPr/>
          <a:lstStyle/>
          <a:p>
            <a:r>
              <a:rPr lang="en-US" dirty="0"/>
              <a:t>Ensure compliance with heightened state law requirements.</a:t>
            </a:r>
          </a:p>
        </p:txBody>
      </p:sp>
      <p:sp>
        <p:nvSpPr>
          <p:cNvPr id="8" name="Content Placeholder 7">
            <a:extLst>
              <a:ext uri="{FF2B5EF4-FFF2-40B4-BE49-F238E27FC236}">
                <a16:creationId xmlns:a16="http://schemas.microsoft.com/office/drawing/2014/main" id="{B8AB51A3-BEAE-4B94-FDB5-1E241BC7D76B}"/>
              </a:ext>
            </a:extLst>
          </p:cNvPr>
          <p:cNvSpPr>
            <a:spLocks noGrp="1"/>
          </p:cNvSpPr>
          <p:nvPr>
            <p:ph sz="half" idx="15"/>
          </p:nvPr>
        </p:nvSpPr>
        <p:spPr/>
        <p:txBody>
          <a:bodyPr/>
          <a:lstStyle/>
          <a:p>
            <a:r>
              <a:rPr lang="en-US" dirty="0"/>
              <a:t>Conduct an audit of employee exemptions and payroll practices.</a:t>
            </a:r>
          </a:p>
        </p:txBody>
      </p:sp>
      <p:sp>
        <p:nvSpPr>
          <p:cNvPr id="9" name="Content Placeholder 8">
            <a:extLst>
              <a:ext uri="{FF2B5EF4-FFF2-40B4-BE49-F238E27FC236}">
                <a16:creationId xmlns:a16="http://schemas.microsoft.com/office/drawing/2014/main" id="{48B7309A-6F5B-DB3D-FB3B-7DB9E55B3314}"/>
              </a:ext>
            </a:extLst>
          </p:cNvPr>
          <p:cNvSpPr>
            <a:spLocks noGrp="1"/>
          </p:cNvSpPr>
          <p:nvPr>
            <p:ph sz="half" idx="16"/>
          </p:nvPr>
        </p:nvSpPr>
        <p:spPr/>
        <p:txBody>
          <a:bodyPr/>
          <a:lstStyle/>
          <a:p>
            <a:r>
              <a:rPr lang="en-US" dirty="0"/>
              <a:t>Consider implementing a mandatory arbitration agreement with a class waiver.</a:t>
            </a:r>
          </a:p>
        </p:txBody>
      </p:sp>
      <p:sp>
        <p:nvSpPr>
          <p:cNvPr id="10" name="Content Placeholder 9">
            <a:extLst>
              <a:ext uri="{FF2B5EF4-FFF2-40B4-BE49-F238E27FC236}">
                <a16:creationId xmlns:a16="http://schemas.microsoft.com/office/drawing/2014/main" id="{ECB01845-2D74-BC4F-9844-EEDD31FE2553}"/>
              </a:ext>
            </a:extLst>
          </p:cNvPr>
          <p:cNvSpPr>
            <a:spLocks noGrp="1"/>
          </p:cNvSpPr>
          <p:nvPr>
            <p:ph sz="half" idx="17"/>
          </p:nvPr>
        </p:nvSpPr>
        <p:spPr>
          <a:xfrm>
            <a:off x="7239000" y="5075774"/>
            <a:ext cx="4114800" cy="1192505"/>
          </a:xfrm>
        </p:spPr>
        <p:txBody>
          <a:bodyPr/>
          <a:lstStyle/>
          <a:p>
            <a:r>
              <a:rPr lang="en-US" dirty="0"/>
              <a:t>Stay on top of ever-changing developments in wage and hour law.</a:t>
            </a:r>
          </a:p>
          <a:p>
            <a:endParaRPr lang="en-US" dirty="0"/>
          </a:p>
        </p:txBody>
      </p:sp>
    </p:spTree>
    <p:extLst>
      <p:ext uri="{BB962C8B-B14F-4D97-AF65-F5344CB8AC3E}">
        <p14:creationId xmlns:p14="http://schemas.microsoft.com/office/powerpoint/2010/main" val="25892672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54651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01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6C851-D736-7E06-2DB4-2946F420D201}"/>
              </a:ext>
            </a:extLst>
          </p:cNvPr>
          <p:cNvSpPr>
            <a:spLocks noGrp="1"/>
          </p:cNvSpPr>
          <p:nvPr>
            <p:ph type="title"/>
          </p:nvPr>
        </p:nvSpPr>
        <p:spPr/>
        <p:txBody>
          <a:bodyPr/>
          <a:lstStyle/>
          <a:p>
            <a:r>
              <a:rPr lang="en-US" dirty="0"/>
              <a:t>Opinion Letters</a:t>
            </a:r>
          </a:p>
        </p:txBody>
      </p:sp>
      <p:sp>
        <p:nvSpPr>
          <p:cNvPr id="12" name="Content Placeholder 11">
            <a:extLst>
              <a:ext uri="{FF2B5EF4-FFF2-40B4-BE49-F238E27FC236}">
                <a16:creationId xmlns:a16="http://schemas.microsoft.com/office/drawing/2014/main" id="{16AE3521-CAD1-D27B-28B1-0FE32C651A29}"/>
              </a:ext>
            </a:extLst>
          </p:cNvPr>
          <p:cNvSpPr>
            <a:spLocks noGrp="1"/>
          </p:cNvSpPr>
          <p:nvPr>
            <p:ph sz="half" idx="1"/>
          </p:nvPr>
        </p:nvSpPr>
        <p:spPr/>
        <p:txBody>
          <a:bodyPr/>
          <a:lstStyle/>
          <a:p>
            <a:pPr marL="342900" indent="-342900">
              <a:buFont typeface="Arial" panose="020B0604020202020204" pitchFamily="34" charset="0"/>
              <a:buChar char="•"/>
            </a:pPr>
            <a:r>
              <a:rPr lang="en-US" dirty="0"/>
              <a:t>Tip pool eligibility of server/manager</a:t>
            </a:r>
          </a:p>
          <a:p>
            <a:pPr marL="342900" indent="-342900">
              <a:buFont typeface="Arial" panose="020B0604020202020204" pitchFamily="34" charset="0"/>
              <a:buChar char="•"/>
            </a:pPr>
            <a:r>
              <a:rPr lang="en-US" dirty="0"/>
              <a:t>Tip pool participation of front-of-house oyster shuckers</a:t>
            </a:r>
          </a:p>
          <a:p>
            <a:pPr marL="342900" indent="-342900">
              <a:buFont typeface="Arial" panose="020B0604020202020204" pitchFamily="34" charset="0"/>
              <a:buChar char="•"/>
            </a:pPr>
            <a:r>
              <a:rPr lang="en-US" dirty="0"/>
              <a:t>Joint employer status of restaurant and upstairs “members only” club</a:t>
            </a:r>
          </a:p>
        </p:txBody>
      </p:sp>
      <p:sp>
        <p:nvSpPr>
          <p:cNvPr id="13" name="Content Placeholder 12">
            <a:extLst>
              <a:ext uri="{FF2B5EF4-FFF2-40B4-BE49-F238E27FC236}">
                <a16:creationId xmlns:a16="http://schemas.microsoft.com/office/drawing/2014/main" id="{DC8C6FFD-7979-0270-DB3D-75CEF814AB1D}"/>
              </a:ext>
            </a:extLst>
          </p:cNvPr>
          <p:cNvSpPr>
            <a:spLocks noGrp="1"/>
          </p:cNvSpPr>
          <p:nvPr>
            <p:ph sz="half" idx="2"/>
          </p:nvPr>
        </p:nvSpPr>
        <p:spPr/>
        <p:txBody>
          <a:bodyPr/>
          <a:lstStyle/>
          <a:p>
            <a:pPr marL="342900" indent="-342900">
              <a:buFont typeface="Arial" panose="020B0604020202020204" pitchFamily="34" charset="0"/>
              <a:buChar char="•"/>
            </a:pPr>
            <a:r>
              <a:rPr lang="en-US" dirty="0"/>
              <a:t>Independent contractor status of virtual marketplace company service provider</a:t>
            </a:r>
          </a:p>
          <a:p>
            <a:pPr marL="342900" indent="-342900">
              <a:buFont typeface="Arial" panose="020B0604020202020204" pitchFamily="34" charset="0"/>
              <a:buChar char="•"/>
            </a:pPr>
            <a:r>
              <a:rPr lang="en-US" dirty="0"/>
              <a:t>Firefighters’ “emergency pay” bonus not discretionary</a:t>
            </a:r>
          </a:p>
          <a:p>
            <a:pPr marL="342900" indent="-342900">
              <a:buFont typeface="Arial" panose="020B0604020202020204" pitchFamily="34" charset="0"/>
              <a:buChar char="•"/>
            </a:pPr>
            <a:endParaRPr lang="en-US" dirty="0"/>
          </a:p>
        </p:txBody>
      </p:sp>
      <p:sp>
        <p:nvSpPr>
          <p:cNvPr id="4" name="Footer Placeholder 3">
            <a:extLst>
              <a:ext uri="{FF2B5EF4-FFF2-40B4-BE49-F238E27FC236}">
                <a16:creationId xmlns:a16="http://schemas.microsoft.com/office/drawing/2014/main" id="{D98CE5F0-D5BE-45FA-793E-FBA1E47CEEA6}"/>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C0F8ED04-BE02-D0A0-A6DD-2EF927061461}"/>
              </a:ext>
            </a:extLst>
          </p:cNvPr>
          <p:cNvSpPr>
            <a:spLocks noGrp="1"/>
          </p:cNvSpPr>
          <p:nvPr>
            <p:ph type="sldNum" sz="quarter" idx="12"/>
          </p:nvPr>
        </p:nvSpPr>
        <p:spPr/>
        <p:txBody>
          <a:bodyPr/>
          <a:lstStyle/>
          <a:p>
            <a:fld id="{383F3514-756C-46CF-9BAC-E3A35702E0A5}" type="slidenum">
              <a:rPr lang="en-US" smtClean="0"/>
              <a:t>5</a:t>
            </a:fld>
            <a:endParaRPr lang="en-US" dirty="0"/>
          </a:p>
        </p:txBody>
      </p:sp>
      <p:sp>
        <p:nvSpPr>
          <p:cNvPr id="14" name="Text Placeholder 13">
            <a:extLst>
              <a:ext uri="{FF2B5EF4-FFF2-40B4-BE49-F238E27FC236}">
                <a16:creationId xmlns:a16="http://schemas.microsoft.com/office/drawing/2014/main" id="{D2E13ED8-2C45-2D5E-3B2B-D9957C655901}"/>
              </a:ext>
            </a:extLst>
          </p:cNvPr>
          <p:cNvSpPr>
            <a:spLocks noGrp="1"/>
          </p:cNvSpPr>
          <p:nvPr>
            <p:ph type="body" sz="quarter" idx="14"/>
          </p:nvPr>
        </p:nvSpPr>
        <p:spPr/>
        <p:txBody>
          <a:bodyPr/>
          <a:lstStyle/>
          <a:p>
            <a:r>
              <a:rPr lang="en-US" dirty="0"/>
              <a:t>2025</a:t>
            </a:r>
          </a:p>
        </p:txBody>
      </p:sp>
    </p:spTree>
    <p:extLst>
      <p:ext uri="{BB962C8B-B14F-4D97-AF65-F5344CB8AC3E}">
        <p14:creationId xmlns:p14="http://schemas.microsoft.com/office/powerpoint/2010/main" val="15627487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2947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0EA0B-5A9D-3A89-6AB5-9A9C0C458E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45E13F-ABBB-DDA7-19C3-0575B34B8773}"/>
              </a:ext>
            </a:extLst>
          </p:cNvPr>
          <p:cNvSpPr>
            <a:spLocks noGrp="1"/>
          </p:cNvSpPr>
          <p:nvPr>
            <p:ph type="title"/>
          </p:nvPr>
        </p:nvSpPr>
        <p:spPr/>
        <p:txBody>
          <a:bodyPr/>
          <a:lstStyle/>
          <a:p>
            <a:r>
              <a:rPr lang="en-US" dirty="0"/>
              <a:t>Opinion Letters</a:t>
            </a:r>
          </a:p>
        </p:txBody>
      </p:sp>
      <p:sp>
        <p:nvSpPr>
          <p:cNvPr id="12" name="Content Placeholder 11">
            <a:extLst>
              <a:ext uri="{FF2B5EF4-FFF2-40B4-BE49-F238E27FC236}">
                <a16:creationId xmlns:a16="http://schemas.microsoft.com/office/drawing/2014/main" id="{30F08255-4F08-2131-6BE2-93E563A90636}"/>
              </a:ext>
            </a:extLst>
          </p:cNvPr>
          <p:cNvSpPr>
            <a:spLocks noGrp="1"/>
          </p:cNvSpPr>
          <p:nvPr>
            <p:ph sz="half" idx="1"/>
          </p:nvPr>
        </p:nvSpPr>
        <p:spPr/>
        <p:txBody>
          <a:bodyPr/>
          <a:lstStyle/>
          <a:p>
            <a:pPr marL="342900" indent="-342900">
              <a:buFont typeface="Arial" panose="020B0604020202020204" pitchFamily="34" charset="0"/>
              <a:buChar char="•"/>
            </a:pPr>
            <a:r>
              <a:rPr lang="en-US" dirty="0"/>
              <a:t>Duties requirements for the “learned professional” exemption</a:t>
            </a:r>
          </a:p>
          <a:p>
            <a:pPr marL="342900" indent="-342900">
              <a:buFont typeface="Arial" panose="020B0604020202020204" pitchFamily="34" charset="0"/>
              <a:buChar char="•"/>
            </a:pPr>
            <a:r>
              <a:rPr lang="en-US" dirty="0"/>
              <a:t>Whether incentive bonuses are discretionary, and excludible from the regular rate</a:t>
            </a:r>
          </a:p>
          <a:p>
            <a:pPr marL="342900" indent="-342900">
              <a:buFont typeface="Arial" panose="020B0604020202020204" pitchFamily="34" charset="0"/>
              <a:buChar char="•"/>
            </a:pPr>
            <a:r>
              <a:rPr lang="en-US" dirty="0"/>
              <a:t>Inclusion of union-negotiated “roll call” time in regular rate of pay for overtime purposes</a:t>
            </a:r>
          </a:p>
          <a:p>
            <a:pPr marL="342900" indent="-342900">
              <a:buFont typeface="Arial" panose="020B0604020202020204" pitchFamily="34" charset="0"/>
              <a:buChar char="•"/>
            </a:pPr>
            <a:r>
              <a:rPr lang="en-US" dirty="0"/>
              <a:t>Minimum wage rate to use when determining commissioned employee exemption</a:t>
            </a:r>
          </a:p>
          <a:p>
            <a:pPr marL="342900" indent="-342900">
              <a:buFont typeface="Arial" panose="020B0604020202020204" pitchFamily="34" charset="0"/>
              <a:buChar char="•"/>
            </a:pPr>
            <a:endParaRPr lang="en-US" dirty="0"/>
          </a:p>
        </p:txBody>
      </p:sp>
      <p:sp>
        <p:nvSpPr>
          <p:cNvPr id="13" name="Content Placeholder 12">
            <a:extLst>
              <a:ext uri="{FF2B5EF4-FFF2-40B4-BE49-F238E27FC236}">
                <a16:creationId xmlns:a16="http://schemas.microsoft.com/office/drawing/2014/main" id="{0C72D333-ECC8-65AC-0651-62FD0343D24F}"/>
              </a:ext>
            </a:extLst>
          </p:cNvPr>
          <p:cNvSpPr>
            <a:spLocks noGrp="1"/>
          </p:cNvSpPr>
          <p:nvPr>
            <p:ph sz="half" idx="2"/>
          </p:nvPr>
        </p:nvSpPr>
        <p:spPr/>
        <p:txBody>
          <a:bodyPr/>
          <a:lstStyle/>
          <a:p>
            <a:pPr marL="342900" indent="-342900">
              <a:buFont typeface="Arial" panose="020B0604020202020204" pitchFamily="34" charset="0"/>
              <a:buChar char="•"/>
            </a:pPr>
            <a:r>
              <a:rPr lang="en-US" dirty="0"/>
              <a:t>Overtime impact of exempt employee performing nonexempt secondary work</a:t>
            </a:r>
          </a:p>
          <a:p>
            <a:pPr marL="342900" indent="-342900">
              <a:buFont typeface="Arial" panose="020B0604020202020204" pitchFamily="34" charset="0"/>
              <a:buChar char="•"/>
            </a:pPr>
            <a:r>
              <a:rPr lang="en-US" dirty="0"/>
              <a:t>“Percentage of total earnings” bonus</a:t>
            </a:r>
          </a:p>
          <a:p>
            <a:pPr marL="342900" indent="-342900">
              <a:buFont typeface="Arial" panose="020B0604020202020204" pitchFamily="34" charset="0"/>
              <a:buChar char="•"/>
            </a:pPr>
            <a:r>
              <a:rPr lang="en-US" dirty="0"/>
              <a:t>Compensability of time spent voluntarily traveling off-site for meal period</a:t>
            </a:r>
          </a:p>
          <a:p>
            <a:pPr marL="342900" indent="-342900">
              <a:buFont typeface="Arial" panose="020B0604020202020204" pitchFamily="34" charset="0"/>
              <a:buChar char="•"/>
            </a:pPr>
            <a:r>
              <a:rPr lang="en-US" dirty="0"/>
              <a:t>Compensability of hospital workers’ pre-shift activities; lawfulness of rounding practice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
        <p:nvSpPr>
          <p:cNvPr id="4" name="Footer Placeholder 3">
            <a:extLst>
              <a:ext uri="{FF2B5EF4-FFF2-40B4-BE49-F238E27FC236}">
                <a16:creationId xmlns:a16="http://schemas.microsoft.com/office/drawing/2014/main" id="{F34BDC5A-177F-69EC-0716-CF3F6F40D820}"/>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601D50E9-E9A5-B769-DF5E-50B633A04075}"/>
              </a:ext>
            </a:extLst>
          </p:cNvPr>
          <p:cNvSpPr>
            <a:spLocks noGrp="1"/>
          </p:cNvSpPr>
          <p:nvPr>
            <p:ph type="sldNum" sz="quarter" idx="12"/>
          </p:nvPr>
        </p:nvSpPr>
        <p:spPr/>
        <p:txBody>
          <a:bodyPr/>
          <a:lstStyle/>
          <a:p>
            <a:fld id="{383F3514-756C-46CF-9BAC-E3A35702E0A5}" type="slidenum">
              <a:rPr lang="en-US" smtClean="0"/>
              <a:t>6</a:t>
            </a:fld>
            <a:endParaRPr lang="en-US" dirty="0"/>
          </a:p>
        </p:txBody>
      </p:sp>
      <p:sp>
        <p:nvSpPr>
          <p:cNvPr id="14" name="Text Placeholder 13">
            <a:extLst>
              <a:ext uri="{FF2B5EF4-FFF2-40B4-BE49-F238E27FC236}">
                <a16:creationId xmlns:a16="http://schemas.microsoft.com/office/drawing/2014/main" id="{BE3378B7-69CA-4138-7D7B-D3154AA6762D}"/>
              </a:ext>
            </a:extLst>
          </p:cNvPr>
          <p:cNvSpPr>
            <a:spLocks noGrp="1"/>
          </p:cNvSpPr>
          <p:nvPr>
            <p:ph type="body" sz="quarter" idx="14"/>
          </p:nvPr>
        </p:nvSpPr>
        <p:spPr/>
        <p:txBody>
          <a:bodyPr/>
          <a:lstStyle/>
          <a:p>
            <a:r>
              <a:rPr lang="en-US" dirty="0"/>
              <a:t>2026</a:t>
            </a:r>
          </a:p>
        </p:txBody>
      </p:sp>
    </p:spTree>
    <p:extLst>
      <p:ext uri="{BB962C8B-B14F-4D97-AF65-F5344CB8AC3E}">
        <p14:creationId xmlns:p14="http://schemas.microsoft.com/office/powerpoint/2010/main" val="1683083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9A0A8-4F9C-3A39-EF76-1A1F00B049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441B57-0728-FD4C-40E4-A38E6B360012}"/>
              </a:ext>
            </a:extLst>
          </p:cNvPr>
          <p:cNvSpPr>
            <a:spLocks noGrp="1"/>
          </p:cNvSpPr>
          <p:nvPr>
            <p:ph type="title"/>
          </p:nvPr>
        </p:nvSpPr>
        <p:spPr/>
        <p:txBody>
          <a:bodyPr/>
          <a:lstStyle/>
          <a:p>
            <a:r>
              <a:rPr lang="en-US" dirty="0"/>
              <a:t>Opinion Letters</a:t>
            </a:r>
          </a:p>
        </p:txBody>
      </p:sp>
      <p:sp>
        <p:nvSpPr>
          <p:cNvPr id="12" name="Content Placeholder 11">
            <a:extLst>
              <a:ext uri="{FF2B5EF4-FFF2-40B4-BE49-F238E27FC236}">
                <a16:creationId xmlns:a16="http://schemas.microsoft.com/office/drawing/2014/main" id="{AF0B305C-0B0F-BD7C-9948-16193CD49EBC}"/>
              </a:ext>
            </a:extLst>
          </p:cNvPr>
          <p:cNvSpPr>
            <a:spLocks noGrp="1"/>
          </p:cNvSpPr>
          <p:nvPr>
            <p:ph sz="half" idx="1"/>
          </p:nvPr>
        </p:nvSpPr>
        <p:spPr/>
        <p:txBody>
          <a:bodyPr/>
          <a:lstStyle/>
          <a:p>
            <a:pPr marL="342900" indent="-342900">
              <a:buFont typeface="Arial" panose="020B0604020202020204" pitchFamily="34" charset="0"/>
              <a:buChar char="•"/>
            </a:pPr>
            <a:r>
              <a:rPr lang="en-US" dirty="0"/>
              <a:t>Compensability of tasks performed at home pre-shift; travel to first client site</a:t>
            </a:r>
          </a:p>
          <a:p>
            <a:pPr marL="342900" indent="-342900">
              <a:buFont typeface="Arial" panose="020B0604020202020204" pitchFamily="34" charset="0"/>
              <a:buChar char="•"/>
            </a:pPr>
            <a:r>
              <a:rPr lang="en-US" dirty="0"/>
              <a:t>Compensability of mid-day travel between home and office</a:t>
            </a:r>
          </a:p>
          <a:p>
            <a:pPr marL="342900" indent="-342900">
              <a:buFont typeface="Arial" panose="020B0604020202020204" pitchFamily="34" charset="0"/>
              <a:buChar char="•"/>
            </a:pPr>
            <a:endParaRPr lang="en-US" dirty="0"/>
          </a:p>
        </p:txBody>
      </p:sp>
      <p:sp>
        <p:nvSpPr>
          <p:cNvPr id="13" name="Content Placeholder 12">
            <a:extLst>
              <a:ext uri="{FF2B5EF4-FFF2-40B4-BE49-F238E27FC236}">
                <a16:creationId xmlns:a16="http://schemas.microsoft.com/office/drawing/2014/main" id="{1332F905-3879-BB0D-0B19-DE033C87566C}"/>
              </a:ext>
            </a:extLst>
          </p:cNvPr>
          <p:cNvSpPr>
            <a:spLocks noGrp="1"/>
          </p:cNvSpPr>
          <p:nvPr>
            <p:ph sz="half" idx="2"/>
          </p:nvPr>
        </p:nvSpPr>
        <p:spPr/>
        <p:txBody>
          <a:bodyPr/>
          <a:lstStyle/>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
        <p:nvSpPr>
          <p:cNvPr id="4" name="Footer Placeholder 3">
            <a:extLst>
              <a:ext uri="{FF2B5EF4-FFF2-40B4-BE49-F238E27FC236}">
                <a16:creationId xmlns:a16="http://schemas.microsoft.com/office/drawing/2014/main" id="{61900FB2-EA75-E80D-F8F0-71007EC911FE}"/>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84728E89-A75B-8CC6-A46D-BEF75D1B4D04}"/>
              </a:ext>
            </a:extLst>
          </p:cNvPr>
          <p:cNvSpPr>
            <a:spLocks noGrp="1"/>
          </p:cNvSpPr>
          <p:nvPr>
            <p:ph type="sldNum" sz="quarter" idx="12"/>
          </p:nvPr>
        </p:nvSpPr>
        <p:spPr/>
        <p:txBody>
          <a:bodyPr/>
          <a:lstStyle/>
          <a:p>
            <a:fld id="{383F3514-756C-46CF-9BAC-E3A35702E0A5}" type="slidenum">
              <a:rPr lang="en-US" smtClean="0"/>
              <a:t>7</a:t>
            </a:fld>
            <a:endParaRPr lang="en-US" dirty="0"/>
          </a:p>
        </p:txBody>
      </p:sp>
      <p:sp>
        <p:nvSpPr>
          <p:cNvPr id="14" name="Text Placeholder 13">
            <a:extLst>
              <a:ext uri="{FF2B5EF4-FFF2-40B4-BE49-F238E27FC236}">
                <a16:creationId xmlns:a16="http://schemas.microsoft.com/office/drawing/2014/main" id="{D7070852-4CE6-57F8-CDCE-9D468687225E}"/>
              </a:ext>
            </a:extLst>
          </p:cNvPr>
          <p:cNvSpPr>
            <a:spLocks noGrp="1"/>
          </p:cNvSpPr>
          <p:nvPr>
            <p:ph type="body" sz="quarter" idx="14"/>
          </p:nvPr>
        </p:nvSpPr>
        <p:spPr/>
        <p:txBody>
          <a:bodyPr/>
          <a:lstStyle/>
          <a:p>
            <a:r>
              <a:rPr lang="en-US" dirty="0"/>
              <a:t>2026 (Latest round)</a:t>
            </a:r>
          </a:p>
        </p:txBody>
      </p:sp>
    </p:spTree>
    <p:extLst>
      <p:ext uri="{BB962C8B-B14F-4D97-AF65-F5344CB8AC3E}">
        <p14:creationId xmlns:p14="http://schemas.microsoft.com/office/powerpoint/2010/main" val="2121143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56D544-8EE4-01A3-6566-27A6728A1B20}"/>
              </a:ext>
            </a:extLst>
          </p:cNvPr>
          <p:cNvSpPr>
            <a:spLocks noGrp="1"/>
          </p:cNvSpPr>
          <p:nvPr>
            <p:ph type="title"/>
          </p:nvPr>
        </p:nvSpPr>
        <p:spPr/>
        <p:txBody>
          <a:bodyPr/>
          <a:lstStyle/>
          <a:p>
            <a:r>
              <a:rPr lang="en-US" dirty="0"/>
              <a:t>Regulatory Developments</a:t>
            </a:r>
          </a:p>
        </p:txBody>
      </p:sp>
      <p:sp>
        <p:nvSpPr>
          <p:cNvPr id="5" name="Content Placeholder 4">
            <a:extLst>
              <a:ext uri="{FF2B5EF4-FFF2-40B4-BE49-F238E27FC236}">
                <a16:creationId xmlns:a16="http://schemas.microsoft.com/office/drawing/2014/main" id="{7F273735-E9C0-00C3-3816-F7C9828439F7}"/>
              </a:ext>
            </a:extLst>
          </p:cNvPr>
          <p:cNvSpPr>
            <a:spLocks noGrp="1"/>
          </p:cNvSpPr>
          <p:nvPr>
            <p:ph sz="half" idx="1"/>
          </p:nvPr>
        </p:nvSpPr>
        <p:spPr>
          <a:xfrm>
            <a:off x="457199" y="2171700"/>
            <a:ext cx="8273144" cy="4076699"/>
          </a:xfrm>
        </p:spPr>
        <p:txBody>
          <a:bodyPr/>
          <a:lstStyle/>
          <a:p>
            <a:pPr marL="342900" indent="-342900">
              <a:buFont typeface="Arial" panose="020B0604020202020204" pitchFamily="34" charset="0"/>
              <a:buChar char="•"/>
            </a:pPr>
            <a:r>
              <a:rPr lang="en-US" dirty="0"/>
              <a:t>Proposed Rule mostly restores 2021 rule</a:t>
            </a:r>
          </a:p>
          <a:p>
            <a:pPr marL="342900" indent="-342900">
              <a:buFont typeface="Arial" panose="020B0604020202020204" pitchFamily="34" charset="0"/>
              <a:buChar char="•"/>
            </a:pPr>
            <a:r>
              <a:rPr lang="en-US" dirty="0"/>
              <a:t>Two core determining factors:</a:t>
            </a:r>
          </a:p>
          <a:p>
            <a:pPr marL="571500" lvl="1" indent="-342900"/>
            <a:r>
              <a:rPr lang="en-US" dirty="0"/>
              <a:t>nature and degree of worker’s control over the work</a:t>
            </a:r>
          </a:p>
          <a:p>
            <a:pPr marL="571500" lvl="1" indent="-342900"/>
            <a:r>
              <a:rPr lang="en-US" dirty="0"/>
              <a:t>worker’s opportunity for profit and loss</a:t>
            </a:r>
          </a:p>
          <a:p>
            <a:pPr marL="342900" indent="-342900">
              <a:buFont typeface="Arial" panose="020B0604020202020204" pitchFamily="34" charset="0"/>
              <a:buChar char="•"/>
            </a:pPr>
            <a:r>
              <a:rPr lang="en-US" dirty="0"/>
              <a:t>For now, 2024 rule in effect (again, DOL is not enforcing, though)</a:t>
            </a:r>
          </a:p>
          <a:p>
            <a:pPr marL="342900" indent="-342900">
              <a:buFont typeface="Arial" panose="020B0604020202020204" pitchFamily="34" charset="0"/>
              <a:buChar char="•"/>
            </a:pPr>
            <a:r>
              <a:rPr lang="en-US" dirty="0"/>
              <a:t>Regulatory agenda indicates final rule to issue October 2026</a:t>
            </a:r>
          </a:p>
          <a:p>
            <a:pPr marL="342900" indent="-342900">
              <a:buFont typeface="Arial" panose="020B0604020202020204" pitchFamily="34" charset="0"/>
              <a:buChar char="•"/>
            </a:pPr>
            <a:endParaRPr lang="en-US" dirty="0"/>
          </a:p>
          <a:p>
            <a:pPr marL="571500" lvl="1" indent="-342900"/>
            <a:endParaRPr lang="en-US" dirty="0"/>
          </a:p>
          <a:p>
            <a:pPr marL="342900" indent="-342900">
              <a:buFont typeface="Arial" panose="020B0604020202020204" pitchFamily="34" charset="0"/>
              <a:buChar char="•"/>
            </a:pPr>
            <a:endParaRPr lang="en-US" dirty="0"/>
          </a:p>
        </p:txBody>
      </p:sp>
      <p:sp>
        <p:nvSpPr>
          <p:cNvPr id="6" name="Footer Placeholder 5">
            <a:extLst>
              <a:ext uri="{FF2B5EF4-FFF2-40B4-BE49-F238E27FC236}">
                <a16:creationId xmlns:a16="http://schemas.microsoft.com/office/drawing/2014/main" id="{16D40B0D-FE31-9E5C-C6BC-730222DEA51F}"/>
              </a:ext>
            </a:extLst>
          </p:cNvPr>
          <p:cNvSpPr>
            <a:spLocks noGrp="1"/>
          </p:cNvSpPr>
          <p:nvPr>
            <p:ph type="ftr" sz="quarter" idx="11"/>
          </p:nvPr>
        </p:nvSpPr>
        <p:spPr/>
        <p:txBody>
          <a:bodyPr/>
          <a:lstStyle/>
          <a:p>
            <a:r>
              <a:rPr lang="en-US" dirty="0"/>
              <a:t>Jackson Lewis P.C.</a:t>
            </a:r>
          </a:p>
        </p:txBody>
      </p:sp>
      <p:sp>
        <p:nvSpPr>
          <p:cNvPr id="7" name="Slide Number Placeholder 6">
            <a:extLst>
              <a:ext uri="{FF2B5EF4-FFF2-40B4-BE49-F238E27FC236}">
                <a16:creationId xmlns:a16="http://schemas.microsoft.com/office/drawing/2014/main" id="{19FC450A-F9BF-5F52-1D28-0FF603379A18}"/>
              </a:ext>
            </a:extLst>
          </p:cNvPr>
          <p:cNvSpPr>
            <a:spLocks noGrp="1"/>
          </p:cNvSpPr>
          <p:nvPr>
            <p:ph type="sldNum" sz="quarter" idx="12"/>
          </p:nvPr>
        </p:nvSpPr>
        <p:spPr/>
        <p:txBody>
          <a:bodyPr/>
          <a:lstStyle/>
          <a:p>
            <a:fld id="{383F3514-756C-46CF-9BAC-E3A35702E0A5}" type="slidenum">
              <a:rPr lang="en-US" smtClean="0"/>
              <a:t>8</a:t>
            </a:fld>
            <a:endParaRPr lang="en-US" dirty="0"/>
          </a:p>
        </p:txBody>
      </p:sp>
      <p:sp>
        <p:nvSpPr>
          <p:cNvPr id="3" name="Text Placeholder 2">
            <a:extLst>
              <a:ext uri="{FF2B5EF4-FFF2-40B4-BE49-F238E27FC236}">
                <a16:creationId xmlns:a16="http://schemas.microsoft.com/office/drawing/2014/main" id="{681B0051-E095-AB29-20EE-1447E7E92B5F}"/>
              </a:ext>
            </a:extLst>
          </p:cNvPr>
          <p:cNvSpPr>
            <a:spLocks noGrp="1"/>
          </p:cNvSpPr>
          <p:nvPr>
            <p:ph type="body" sz="quarter" idx="14"/>
          </p:nvPr>
        </p:nvSpPr>
        <p:spPr>
          <a:xfrm>
            <a:off x="457200" y="1729597"/>
            <a:ext cx="7391400" cy="277697"/>
          </a:xfrm>
        </p:spPr>
        <p:txBody>
          <a:bodyPr/>
          <a:lstStyle/>
          <a:p>
            <a:r>
              <a:rPr lang="en-US" dirty="0"/>
              <a:t>Defining Independent Contractor Under FLSA</a:t>
            </a:r>
          </a:p>
        </p:txBody>
      </p:sp>
    </p:spTree>
    <p:extLst>
      <p:ext uri="{BB962C8B-B14F-4D97-AF65-F5344CB8AC3E}">
        <p14:creationId xmlns:p14="http://schemas.microsoft.com/office/powerpoint/2010/main" val="2643837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04281-2392-961C-36B7-FB461B25CF80}"/>
              </a:ext>
            </a:extLst>
          </p:cNvPr>
          <p:cNvSpPr>
            <a:spLocks noGrp="1"/>
          </p:cNvSpPr>
          <p:nvPr>
            <p:ph type="title"/>
          </p:nvPr>
        </p:nvSpPr>
        <p:spPr/>
        <p:txBody>
          <a:bodyPr/>
          <a:lstStyle/>
          <a:p>
            <a:r>
              <a:rPr lang="en-US" dirty="0"/>
              <a:t>Regulatory Developments</a:t>
            </a:r>
          </a:p>
        </p:txBody>
      </p:sp>
      <p:sp>
        <p:nvSpPr>
          <p:cNvPr id="3" name="Content Placeholder 2">
            <a:extLst>
              <a:ext uri="{FF2B5EF4-FFF2-40B4-BE49-F238E27FC236}">
                <a16:creationId xmlns:a16="http://schemas.microsoft.com/office/drawing/2014/main" id="{0FF905CC-7BB3-E7E8-163C-22398C809CD0}"/>
              </a:ext>
            </a:extLst>
          </p:cNvPr>
          <p:cNvSpPr>
            <a:spLocks noGrp="1"/>
          </p:cNvSpPr>
          <p:nvPr>
            <p:ph idx="1"/>
          </p:nvPr>
        </p:nvSpPr>
        <p:spPr/>
        <p:txBody>
          <a:bodyPr/>
          <a:lstStyle/>
          <a:p>
            <a:r>
              <a:rPr lang="en-US" dirty="0"/>
              <a:t>Four-factor test asks whether the potential joint employer:</a:t>
            </a:r>
          </a:p>
          <a:p>
            <a:pPr marL="685800" lvl="1" indent="-457200">
              <a:buFont typeface="+mj-lt"/>
              <a:buAutoNum type="arabicPeriod"/>
            </a:pPr>
            <a:r>
              <a:rPr lang="en-US" dirty="0"/>
              <a:t>Hires or fires the employee;</a:t>
            </a:r>
          </a:p>
          <a:p>
            <a:pPr marL="685800" lvl="1" indent="-457200">
              <a:buFont typeface="+mj-lt"/>
              <a:buAutoNum type="arabicPeriod"/>
            </a:pPr>
            <a:r>
              <a:rPr lang="en-US" dirty="0"/>
              <a:t> Supervises and controls the employee’s work schedule or conditions of employment to a substantial degree;</a:t>
            </a:r>
          </a:p>
          <a:p>
            <a:pPr marL="685800" lvl="1" indent="-457200">
              <a:buFont typeface="+mj-lt"/>
              <a:buAutoNum type="arabicPeriod"/>
            </a:pPr>
            <a:r>
              <a:rPr lang="en-US" dirty="0"/>
              <a:t> Determines the employee’s rate and method of payment; and</a:t>
            </a:r>
          </a:p>
          <a:p>
            <a:pPr marL="685800" lvl="1" indent="-457200">
              <a:buFont typeface="+mj-lt"/>
              <a:buAutoNum type="arabicPeriod"/>
            </a:pPr>
            <a:r>
              <a:rPr lang="en-US" dirty="0"/>
              <a:t> Maintains the employee’s employment records. (Records related to compliance with the entities’ contractual agreement are not considered employment records for this purpose.)</a:t>
            </a:r>
          </a:p>
        </p:txBody>
      </p:sp>
      <p:sp>
        <p:nvSpPr>
          <p:cNvPr id="4" name="Footer Placeholder 3">
            <a:extLst>
              <a:ext uri="{FF2B5EF4-FFF2-40B4-BE49-F238E27FC236}">
                <a16:creationId xmlns:a16="http://schemas.microsoft.com/office/drawing/2014/main" id="{6DCEB72C-5412-F90A-75DB-299F7967B7DE}"/>
              </a:ext>
            </a:extLst>
          </p:cNvPr>
          <p:cNvSpPr>
            <a:spLocks noGrp="1"/>
          </p:cNvSpPr>
          <p:nvPr>
            <p:ph type="ftr" sz="quarter" idx="11"/>
          </p:nvPr>
        </p:nvSpPr>
        <p:spPr/>
        <p:txBody>
          <a:bodyPr/>
          <a:lstStyle/>
          <a:p>
            <a:r>
              <a:rPr lang="en-US" dirty="0"/>
              <a:t>Jackson Lewis P.C.</a:t>
            </a:r>
          </a:p>
        </p:txBody>
      </p:sp>
      <p:sp>
        <p:nvSpPr>
          <p:cNvPr id="5" name="Slide Number Placeholder 4">
            <a:extLst>
              <a:ext uri="{FF2B5EF4-FFF2-40B4-BE49-F238E27FC236}">
                <a16:creationId xmlns:a16="http://schemas.microsoft.com/office/drawing/2014/main" id="{68C21CCD-477C-FA10-749A-0F93B1764432}"/>
              </a:ext>
            </a:extLst>
          </p:cNvPr>
          <p:cNvSpPr>
            <a:spLocks noGrp="1"/>
          </p:cNvSpPr>
          <p:nvPr>
            <p:ph type="sldNum" sz="quarter" idx="12"/>
          </p:nvPr>
        </p:nvSpPr>
        <p:spPr/>
        <p:txBody>
          <a:bodyPr/>
          <a:lstStyle/>
          <a:p>
            <a:fld id="{383F3514-756C-46CF-9BAC-E3A35702E0A5}" type="slidenum">
              <a:rPr lang="en-US" smtClean="0"/>
              <a:t>9</a:t>
            </a:fld>
            <a:endParaRPr lang="en-US" dirty="0"/>
          </a:p>
        </p:txBody>
      </p:sp>
      <p:sp>
        <p:nvSpPr>
          <p:cNvPr id="6" name="Text Placeholder 5">
            <a:extLst>
              <a:ext uri="{FF2B5EF4-FFF2-40B4-BE49-F238E27FC236}">
                <a16:creationId xmlns:a16="http://schemas.microsoft.com/office/drawing/2014/main" id="{C155D1F3-F0D6-1B6A-7571-2392F27C8282}"/>
              </a:ext>
            </a:extLst>
          </p:cNvPr>
          <p:cNvSpPr>
            <a:spLocks noGrp="1"/>
          </p:cNvSpPr>
          <p:nvPr>
            <p:ph type="body" sz="quarter" idx="14"/>
          </p:nvPr>
        </p:nvSpPr>
        <p:spPr/>
        <p:txBody>
          <a:bodyPr/>
          <a:lstStyle/>
          <a:p>
            <a:r>
              <a:rPr lang="en-US" dirty="0"/>
              <a:t>Joint Employer Status</a:t>
            </a:r>
          </a:p>
        </p:txBody>
      </p:sp>
    </p:spTree>
    <p:extLst>
      <p:ext uri="{BB962C8B-B14F-4D97-AF65-F5344CB8AC3E}">
        <p14:creationId xmlns:p14="http://schemas.microsoft.com/office/powerpoint/2010/main" val="1458475761"/>
      </p:ext>
    </p:extLst>
  </p:cSld>
  <p:clrMapOvr>
    <a:masterClrMapping/>
  </p:clrMapOvr>
</p:sld>
</file>

<file path=ppt/theme/theme1.xml><?xml version="1.0" encoding="utf-8"?>
<a:theme xmlns:a="http://schemas.openxmlformats.org/drawingml/2006/main" name="Office Theme">
  <a:themeElements>
    <a:clrScheme name="JacksonLewis">
      <a:dk1>
        <a:sysClr val="windowText" lastClr="000000"/>
      </a:dk1>
      <a:lt1>
        <a:sysClr val="window" lastClr="FFFFFF"/>
      </a:lt1>
      <a:dk2>
        <a:srgbClr val="680126"/>
      </a:dk2>
      <a:lt2>
        <a:srgbClr val="FF4942"/>
      </a:lt2>
      <a:accent1>
        <a:srgbClr val="3B1466"/>
      </a:accent1>
      <a:accent2>
        <a:srgbClr val="6527B7"/>
      </a:accent2>
      <a:accent3>
        <a:srgbClr val="A37DD4"/>
      </a:accent3>
      <a:accent4>
        <a:srgbClr val="8C8693"/>
      </a:accent4>
      <a:accent5>
        <a:srgbClr val="01493B"/>
      </a:accent5>
      <a:accent6>
        <a:srgbClr val="00A87E"/>
      </a:accent6>
      <a:hlink>
        <a:srgbClr val="315E68"/>
      </a:hlink>
      <a:folHlink>
        <a:srgbClr val="92D2F3"/>
      </a:folHlink>
    </a:clrScheme>
    <a:fontScheme name="Custom 1">
      <a:majorFont>
        <a:latin typeface="Baskerville Old Face"/>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JL_PPT_Q4_2025 DRAFT" id="{BDD1A1AC-250F-8941-ACA0-83E27EC3B2CB}" vid="{4960CE99-5EE7-2D49-95EC-7760C23B01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F10B0A5-98A9-4311-A2DA-667B49CF469B}">
  <we:reference id="3e0fcce7-415c-4081-926c-b4e449c650e4" version="1.1.0.2" store="EXCatalog" storeType="EXCatalog"/>
  <we:alternateReferences>
    <we:reference id="WA200004709" version="1.1.0.2"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JL_PPT_Q4_2025</Template>
  <TotalTime>23107</TotalTime>
  <Words>10912</Words>
  <Application>Microsoft Office PowerPoint</Application>
  <PresentationFormat>Widescreen</PresentationFormat>
  <Paragraphs>719</Paragraphs>
  <Slides>50</Slides>
  <Notes>40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Arial</vt:lpstr>
      <vt:lpstr>Baskerville</vt:lpstr>
      <vt:lpstr>Baskerville Old Face</vt:lpstr>
      <vt:lpstr>Calibri</vt:lpstr>
      <vt:lpstr>Segoe UI</vt:lpstr>
      <vt:lpstr>System Font Regular</vt:lpstr>
      <vt:lpstr>Visuelt Light</vt:lpstr>
      <vt:lpstr>Wingdings</vt:lpstr>
      <vt:lpstr>Office Theme</vt:lpstr>
      <vt:lpstr>Recent Developments</vt:lpstr>
      <vt:lpstr>Agenda</vt:lpstr>
      <vt:lpstr>U.S. Department of Labor</vt:lpstr>
      <vt:lpstr>The Focus: Compliance Assistance</vt:lpstr>
      <vt:lpstr>Opinion Letters</vt:lpstr>
      <vt:lpstr>Opinion Letters</vt:lpstr>
      <vt:lpstr>Opinion Letters</vt:lpstr>
      <vt:lpstr>Regulatory Developments</vt:lpstr>
      <vt:lpstr>Regulatory Developments</vt:lpstr>
      <vt:lpstr>Regulatory Developments</vt:lpstr>
      <vt:lpstr>Also on the Agenda….</vt:lpstr>
      <vt:lpstr>Litigation Trends</vt:lpstr>
      <vt:lpstr>Case Filing Trends</vt:lpstr>
      <vt:lpstr>DOL Enforcement</vt:lpstr>
      <vt:lpstr>Private FLSA Lawsuits</vt:lpstr>
      <vt:lpstr> Top 5 States for Federal FLSA Lawsuits</vt:lpstr>
      <vt:lpstr>Compensable Time</vt:lpstr>
      <vt:lpstr>Portal to Portal Act</vt:lpstr>
      <vt:lpstr>Portal to Portal Act</vt:lpstr>
      <vt:lpstr>Recent Decisions of Note</vt:lpstr>
      <vt:lpstr>Piece-Rate Pay</vt:lpstr>
      <vt:lpstr>Knowledge of Overtime</vt:lpstr>
      <vt:lpstr>The Limits of Loper-Bright</vt:lpstr>
      <vt:lpstr>Motor Carrier Act Exemption</vt:lpstr>
      <vt:lpstr>“Gap Time” Claims</vt:lpstr>
      <vt:lpstr>Salary Basis Test</vt:lpstr>
      <vt:lpstr>Regular Rate Calculation</vt:lpstr>
      <vt:lpstr> Procedural Developments</vt:lpstr>
      <vt:lpstr>Arbitration</vt:lpstr>
      <vt:lpstr>  Where Can Employees Bring Nationwide Collective Actions?</vt:lpstr>
      <vt:lpstr>Bristol Myers Defense</vt:lpstr>
      <vt:lpstr>Class Certification Requirements</vt:lpstr>
      <vt:lpstr> Does “Conditional” Certification Still Apply?</vt:lpstr>
      <vt:lpstr>Spoliation</vt:lpstr>
      <vt:lpstr> Settlement Approval</vt:lpstr>
      <vt:lpstr>Legislation</vt:lpstr>
      <vt:lpstr>Percolating in Congress…</vt:lpstr>
      <vt:lpstr>Percolating in Congress…</vt:lpstr>
      <vt:lpstr>Percolating in Congress…</vt:lpstr>
      <vt:lpstr>OBBBA: Tax Cut on Tipped Earnings</vt:lpstr>
      <vt:lpstr>OBBBA: Tax Cut on Overtime Earnings</vt:lpstr>
      <vt:lpstr>How States Have Addressed Tax Deductions</vt:lpstr>
      <vt:lpstr>State Legislative Trends</vt:lpstr>
      <vt:lpstr>What’s Next?</vt:lpstr>
      <vt:lpstr>What We’re Watching…</vt:lpstr>
      <vt:lpstr>Wage &amp; Hour Compliance</vt:lpstr>
      <vt:lpstr>Avoiding Wage &amp; Hour Liability</vt:lpstr>
      <vt:lpstr>PowerPoint Presentation</vt:lpstr>
      <vt:lpstr>PowerPoint Presentation</vt:lpstr>
      <vt:lpstr>PowerPoint Presentation</vt:lpstr>
    </vt:vector>
  </TitlesOfParts>
  <Company>Jackson Lewis P.C.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Milam, Lisa (Chicago)</dc:creator>
  <cp:lastModifiedBy>Barnes, Justin R. (Atlanta)</cp:lastModifiedBy>
  <cp:revision>10</cp:revision>
  <dcterms:created xsi:type="dcterms:W3CDTF">2026-01-20T02:13:03Z</dcterms:created>
  <dcterms:modified xsi:type="dcterms:W3CDTF">2026-08-19T23:12:42Z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aec8aae-5a08-43f8-b819-bbaf1ec51ec4_Enabled">
    <vt:lpwstr>true</vt:lpwstr>
  </property>
  <property fmtid="{D5CDD505-2E9C-101B-9397-08002B2CF9AE}" pid="3" name="MSIP_Label_2aec8aae-5a08-43f8-b819-bbaf1ec51ec4_SetDate">
    <vt:lpwstr>2024-02-23T21:36:26Z</vt:lpwstr>
  </property>
  <property fmtid="{D5CDD505-2E9C-101B-9397-08002B2CF9AE}" pid="4" name="MSIP_Label_2aec8aae-5a08-43f8-b819-bbaf1ec51ec4_Method">
    <vt:lpwstr>Standard</vt:lpwstr>
  </property>
  <property fmtid="{D5CDD505-2E9C-101B-9397-08002B2CF9AE}" pid="5" name="MSIP_Label_2aec8aae-5a08-43f8-b819-bbaf1ec51ec4_Name">
    <vt:lpwstr>Confidential</vt:lpwstr>
  </property>
  <property fmtid="{D5CDD505-2E9C-101B-9397-08002B2CF9AE}" pid="6" name="MSIP_Label_2aec8aae-5a08-43f8-b819-bbaf1ec51ec4_SiteId">
    <vt:lpwstr>6ab77482-4dda-43b3-9e50-82db3e426c2c</vt:lpwstr>
  </property>
  <property fmtid="{D5CDD505-2E9C-101B-9397-08002B2CF9AE}" pid="7" name="MSIP_Label_2aec8aae-5a08-43f8-b819-bbaf1ec51ec4_ActionId">
    <vt:lpwstr>65690f91-8241-4f48-aa38-3bd6633450aa</vt:lpwstr>
  </property>
  <property fmtid="{D5CDD505-2E9C-101B-9397-08002B2CF9AE}" pid="8" name="MSIP_Label_2aec8aae-5a08-43f8-b819-bbaf1ec51ec4_ContentBits">
    <vt:lpwstr>0</vt:lpwstr>
  </property>
</Properties>
</file>