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3" r:id="rId4"/>
  </p:sldMasterIdLst>
  <p:notesMasterIdLst>
    <p:notesMasterId r:id="rId19"/>
  </p:notesMasterIdLst>
  <p:handoutMasterIdLst>
    <p:handoutMasterId r:id="rId20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67" r:id="rId16"/>
    <p:sldId id="268" r:id="rId17"/>
    <p:sldId id="271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30"/>
  </p:normalViewPr>
  <p:slideViewPr>
    <p:cSldViewPr showGuides="1">
      <p:cViewPr varScale="1">
        <p:scale>
          <a:sx n="92" d="100"/>
          <a:sy n="92" d="100"/>
        </p:scale>
        <p:origin x="2196" y="2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892"/>
    </p:cViewPr>
  </p:sorterViewPr>
  <p:notesViewPr>
    <p:cSldViewPr>
      <p:cViewPr varScale="1">
        <p:scale>
          <a:sx n="90" d="100"/>
          <a:sy n="90" d="100"/>
        </p:scale>
        <p:origin x="2920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FB14B2-CD52-9E84-B3E7-49A90F3A7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E5F9-C39F-2ECF-0C06-D0122807D4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23FF85-4E34-4546-B772-76DFA4A605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F3243-F9C0-85BE-2E9C-191F612CF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BE2E3-8654-B63F-B7D6-9549069476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BF7180-4EDD-4E08-9775-7398C11D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5CC398-6116-4BD2-9FAD-9822FDA158B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8EFF46E-6B43-41F9-9272-B566D03A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3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79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6" y="685800"/>
            <a:ext cx="10055354" cy="4007406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9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9A3647E-D38D-4EA6-ADC1-75AA53F89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427002"/>
            <a:ext cx="9144001" cy="74519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B5D573-A6D2-4F9C-8CFA-8A41827D72E4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459DEE-913E-5261-4E77-AF3657E3AE0B}"/>
              </a:ext>
            </a:extLst>
          </p:cNvPr>
          <p:cNvSpPr/>
          <p:nvPr/>
        </p:nvSpPr>
        <p:spPr>
          <a:xfrm>
            <a:off x="11250895" y="4648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2F9BC4F-9D44-3587-056B-336E1457A6E2}"/>
              </a:ext>
            </a:extLst>
          </p:cNvPr>
          <p:cNvSpPr/>
          <p:nvPr/>
        </p:nvSpPr>
        <p:spPr>
          <a:xfrm>
            <a:off x="685800" y="4998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509D5EC-E7EA-22BC-7C88-C33F509CB5CF}"/>
              </a:ext>
            </a:extLst>
          </p:cNvPr>
          <p:cNvSpPr/>
          <p:nvPr/>
        </p:nvSpPr>
        <p:spPr>
          <a:xfrm>
            <a:off x="10998565" y="4730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98E9758-F942-96A0-231D-A25933E4CA82}"/>
              </a:ext>
            </a:extLst>
          </p:cNvPr>
          <p:cNvSpPr/>
          <p:nvPr/>
        </p:nvSpPr>
        <p:spPr>
          <a:xfrm>
            <a:off x="10976145" y="4730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5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1C10CD-8205-284F-2921-9485E7A98F0D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5DFD7E-DC78-4573-96D7-845D38E0273E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FCC10B5-4890-B43F-DE24-5200F4E75EEB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D5586E6-D520-6A63-5060-BF06C136BEF5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990600"/>
            <a:ext cx="10058400" cy="50292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11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710306-821F-4B3C-8B1A-D756F1A950BA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99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ADE904-3C65-5E48-6B12-22998C2ADF5E}"/>
              </a:ext>
            </a:extLst>
          </p:cNvPr>
          <p:cNvSpPr/>
          <p:nvPr/>
        </p:nvSpPr>
        <p:spPr>
          <a:xfrm>
            <a:off x="11250895" y="2172321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16963C8-87F3-6B42-F30F-1915935FA752}"/>
              </a:ext>
            </a:extLst>
          </p:cNvPr>
          <p:cNvSpPr/>
          <p:nvPr/>
        </p:nvSpPr>
        <p:spPr>
          <a:xfrm>
            <a:off x="685800" y="2522816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0C119A-1D9E-D43F-8A7E-D24C1B551326}"/>
              </a:ext>
            </a:extLst>
          </p:cNvPr>
          <p:cNvSpPr/>
          <p:nvPr/>
        </p:nvSpPr>
        <p:spPr>
          <a:xfrm>
            <a:off x="10998565" y="2254753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2018CE4-7594-0746-8B7E-8DEC95CB8822}"/>
              </a:ext>
            </a:extLst>
          </p:cNvPr>
          <p:cNvSpPr/>
          <p:nvPr/>
        </p:nvSpPr>
        <p:spPr>
          <a:xfrm>
            <a:off x="10976145" y="2254758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185" y="685800"/>
            <a:ext cx="9141415" cy="1532788"/>
          </a:xfrm>
        </p:spPr>
        <p:txBody>
          <a:bodyPr anchor="b">
            <a:noAutofit/>
          </a:bodyPr>
          <a:lstStyle>
            <a:lvl1pPr>
              <a:defRPr sz="72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185" y="2958705"/>
            <a:ext cx="9141415" cy="3213494"/>
          </a:xfr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buFont typeface="+mj-lt"/>
              <a:buNone/>
              <a:defRPr sz="1800"/>
            </a:lvl1pPr>
            <a:lvl2pPr marL="228600" indent="0">
              <a:lnSpc>
                <a:spcPct val="150000"/>
              </a:lnSpc>
              <a:buFont typeface="+mj-lt"/>
              <a:buNone/>
              <a:defRPr sz="1800"/>
            </a:lvl2pPr>
            <a:lvl3pPr marL="457200" indent="0">
              <a:lnSpc>
                <a:spcPct val="150000"/>
              </a:lnSpc>
              <a:buFont typeface="+mj-lt"/>
              <a:buNone/>
              <a:defRPr sz="1800"/>
            </a:lvl3pPr>
            <a:lvl4pPr marL="685800" indent="0">
              <a:lnSpc>
                <a:spcPct val="150000"/>
              </a:lnSpc>
              <a:buFont typeface="+mj-lt"/>
              <a:buNone/>
              <a:defRPr sz="1800"/>
            </a:lvl4pPr>
            <a:lvl5pPr marL="914400" indent="0">
              <a:lnSpc>
                <a:spcPct val="150000"/>
              </a:lnSpc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36DE6C44-650F-4049-9668-4E58B809ED08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2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85800"/>
            <a:ext cx="5480304" cy="1818050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F861DB-D5EF-3FC9-7595-570C8498D7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7725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3189770"/>
            <a:ext cx="5480304" cy="2982429"/>
          </a:xfr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buFont typeface="+mj-lt"/>
              <a:buNone/>
              <a:defRPr sz="1800"/>
            </a:lvl1pPr>
            <a:lvl2pPr marL="228600" indent="0">
              <a:lnSpc>
                <a:spcPct val="150000"/>
              </a:lnSpc>
              <a:buFont typeface="+mj-lt"/>
              <a:buNone/>
              <a:defRPr sz="1800"/>
            </a:lvl2pPr>
            <a:lvl3pPr marL="457200" indent="0">
              <a:lnSpc>
                <a:spcPct val="150000"/>
              </a:lnSpc>
              <a:buFont typeface="+mj-lt"/>
              <a:buNone/>
              <a:defRPr sz="1800"/>
            </a:lvl3pPr>
            <a:lvl4pPr marL="685800" indent="0">
              <a:lnSpc>
                <a:spcPct val="150000"/>
              </a:lnSpc>
              <a:buFont typeface="+mj-lt"/>
              <a:buNone/>
              <a:defRPr sz="1800"/>
            </a:lvl4pPr>
            <a:lvl5pPr>
              <a:lnSpc>
                <a:spcPct val="150000"/>
              </a:lnSpc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C1A172-F829-D2DE-BDB2-B86E6ACE1886}"/>
              </a:ext>
            </a:extLst>
          </p:cNvPr>
          <p:cNvCxnSpPr>
            <a:cxnSpLocks/>
          </p:cNvCxnSpPr>
          <p:nvPr userDrawn="1"/>
        </p:nvCxnSpPr>
        <p:spPr>
          <a:xfrm>
            <a:off x="6095999" y="2743200"/>
            <a:ext cx="54772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43955"/>
            <a:ext cx="2985400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35886" y="6343955"/>
            <a:ext cx="1553108" cy="365125"/>
          </a:xfrm>
        </p:spPr>
        <p:txBody>
          <a:bodyPr>
            <a:noAutofit/>
          </a:bodyPr>
          <a:lstStyle/>
          <a:p>
            <a:fld id="{9B7CD793-ECA6-4B9D-AD8D-6966222F7C45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17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824824"/>
            <a:ext cx="6397753" cy="152797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3505200"/>
            <a:ext cx="4568953" cy="1645198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081B5D46-C090-4371-A1CB-9AE538DDB718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9251BE-373D-9B13-B9E2-73DFEBE40118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98E032-CDEE-AA9B-44A7-CE5EBB6948C0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C778913-9F6C-8FDD-B123-16048004EC56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283179-133D-0E64-C08A-4D59C8B2F9DB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45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85800"/>
            <a:ext cx="3654553" cy="3657600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1601" y="685800"/>
            <a:ext cx="4572000" cy="36576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46C89-9078-4CB9-B74D-CD00F6E16082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662DADE-FB83-6BD4-1D72-E22F0783A67E}"/>
              </a:ext>
            </a:extLst>
          </p:cNvPr>
          <p:cNvSpPr/>
          <p:nvPr/>
        </p:nvSpPr>
        <p:spPr>
          <a:xfrm>
            <a:off x="11254003" y="5410200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7CD6A0-64A5-5058-DFD2-8DD1FAF7BEEB}"/>
              </a:ext>
            </a:extLst>
          </p:cNvPr>
          <p:cNvSpPr/>
          <p:nvPr/>
        </p:nvSpPr>
        <p:spPr>
          <a:xfrm>
            <a:off x="10866791" y="5761884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E8E4321-3109-17F5-C530-4108033F07F5}"/>
              </a:ext>
            </a:extLst>
          </p:cNvPr>
          <p:cNvSpPr/>
          <p:nvPr/>
        </p:nvSpPr>
        <p:spPr>
          <a:xfrm>
            <a:off x="11003886" y="5492382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AAD0450-E765-A0E1-7C56-37246411FDD0}"/>
              </a:ext>
            </a:extLst>
          </p:cNvPr>
          <p:cNvSpPr/>
          <p:nvPr/>
        </p:nvSpPr>
        <p:spPr>
          <a:xfrm>
            <a:off x="10981626" y="5492388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03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05E2B5C-398A-3F2F-4BCC-FFF94D44632F}"/>
              </a:ext>
            </a:extLst>
          </p:cNvPr>
          <p:cNvSpPr/>
          <p:nvPr/>
        </p:nvSpPr>
        <p:spPr>
          <a:xfrm>
            <a:off x="11250895" y="5407944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2897460-3A7D-EC5C-76B9-2725193E10AF}"/>
              </a:ext>
            </a:extLst>
          </p:cNvPr>
          <p:cNvSpPr/>
          <p:nvPr/>
        </p:nvSpPr>
        <p:spPr>
          <a:xfrm>
            <a:off x="685800" y="5758439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42E741-698E-A2B8-7BD5-9DE89C610C2F}"/>
              </a:ext>
            </a:extLst>
          </p:cNvPr>
          <p:cNvSpPr/>
          <p:nvPr/>
        </p:nvSpPr>
        <p:spPr>
          <a:xfrm>
            <a:off x="10998565" y="5490376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A04551B-2E70-1734-DA15-F26ABEC9D9D0}"/>
              </a:ext>
            </a:extLst>
          </p:cNvPr>
          <p:cNvSpPr/>
          <p:nvPr/>
        </p:nvSpPr>
        <p:spPr>
          <a:xfrm>
            <a:off x="10976145" y="5490381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3654553" cy="4083580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1600" y="685800"/>
            <a:ext cx="6045390" cy="4083579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A612-3A6E-4342-BCAD-E02ACC1EEEFA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66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5B71F7-9EDC-DB6C-D713-7ACE3A2EADC0}"/>
              </a:ext>
            </a:extLst>
          </p:cNvPr>
          <p:cNvSpPr/>
          <p:nvPr/>
        </p:nvSpPr>
        <p:spPr>
          <a:xfrm>
            <a:off x="968457" y="5410200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5842DDA-AD76-0064-2B85-CB145F4CE540}"/>
              </a:ext>
            </a:extLst>
          </p:cNvPr>
          <p:cNvSpPr/>
          <p:nvPr/>
        </p:nvSpPr>
        <p:spPr>
          <a:xfrm>
            <a:off x="581245" y="5761884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E58AC6-620E-20FA-E8F5-375DA2977A43}"/>
              </a:ext>
            </a:extLst>
          </p:cNvPr>
          <p:cNvSpPr/>
          <p:nvPr/>
        </p:nvSpPr>
        <p:spPr>
          <a:xfrm>
            <a:off x="718340" y="5492382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EA14E2E-5098-2800-A72C-138A5840365C}"/>
              </a:ext>
            </a:extLst>
          </p:cNvPr>
          <p:cNvSpPr/>
          <p:nvPr/>
        </p:nvSpPr>
        <p:spPr>
          <a:xfrm>
            <a:off x="696080" y="5492388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85800"/>
            <a:ext cx="3652523" cy="4102460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1600" y="685800"/>
            <a:ext cx="6394703" cy="545500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6DE5FCB9-1357-4370-BAE1-E5A99AC96696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41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4DE839-4377-D8CF-B2A4-D0C3E0F49821}"/>
              </a:ext>
            </a:extLst>
          </p:cNvPr>
          <p:cNvSpPr/>
          <p:nvPr/>
        </p:nvSpPr>
        <p:spPr>
          <a:xfrm>
            <a:off x="968457" y="5410200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5E5478-C025-8AD6-B7FE-E95C356E887C}"/>
              </a:ext>
            </a:extLst>
          </p:cNvPr>
          <p:cNvSpPr/>
          <p:nvPr/>
        </p:nvSpPr>
        <p:spPr>
          <a:xfrm>
            <a:off x="581245" y="5761884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EF54C8-1B9C-18F9-4647-D96F1A37BC05}"/>
              </a:ext>
            </a:extLst>
          </p:cNvPr>
          <p:cNvSpPr/>
          <p:nvPr/>
        </p:nvSpPr>
        <p:spPr>
          <a:xfrm>
            <a:off x="718340" y="5492382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C1B42D9-101B-9822-0BAF-F80E962BB4CD}"/>
              </a:ext>
            </a:extLst>
          </p:cNvPr>
          <p:cNvSpPr/>
          <p:nvPr/>
        </p:nvSpPr>
        <p:spPr>
          <a:xfrm>
            <a:off x="696080" y="5492388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85800"/>
            <a:ext cx="3654554" cy="4550251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1600" y="685800"/>
            <a:ext cx="6394703" cy="5464016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A8A0094C-160E-4E2F-8191-276BBD3992E0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67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C2E340-F7F3-5093-0E0A-41015057E720}"/>
              </a:ext>
            </a:extLst>
          </p:cNvPr>
          <p:cNvCxnSpPr/>
          <p:nvPr userDrawn="1"/>
        </p:nvCxnSpPr>
        <p:spPr>
          <a:xfrm>
            <a:off x="5191026" y="2362200"/>
            <a:ext cx="63916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026" y="685807"/>
            <a:ext cx="6391374" cy="137200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0729" y="2743204"/>
            <a:ext cx="6395573" cy="3428989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91026" y="6343825"/>
            <a:ext cx="3364903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030713" y="6343955"/>
            <a:ext cx="206080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CFAB6A-9133-4B59-9E09-68BFFFCD548A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93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81EABF-B6BB-1FBF-962C-A6A6C8C2418A}"/>
              </a:ext>
            </a:extLst>
          </p:cNvPr>
          <p:cNvCxnSpPr/>
          <p:nvPr userDrawn="1"/>
        </p:nvCxnSpPr>
        <p:spPr>
          <a:xfrm>
            <a:off x="612647" y="2359152"/>
            <a:ext cx="6336792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3" y="2742645"/>
            <a:ext cx="6391247" cy="342955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774" y="6346865"/>
            <a:ext cx="2805405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886895" y="6346865"/>
            <a:ext cx="1607270" cy="365125"/>
          </a:xfrm>
        </p:spPr>
        <p:txBody>
          <a:bodyPr>
            <a:noAutofit/>
          </a:bodyPr>
          <a:lstStyle/>
          <a:p>
            <a:fld id="{D55367F4-FD59-4D9B-89D0-249363C2EE4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35EC8126-6431-465A-8AC3-0118DD882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854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63655" cy="762001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828800"/>
            <a:ext cx="10963656" cy="43434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5848AA88-01C4-41EE-B871-E97230E8F10B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317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3" y="685800"/>
            <a:ext cx="6858000" cy="111153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D2B02E8B-EB97-8158-B585-0E0E95CF40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1002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3" y="1965960"/>
            <a:ext cx="6858000" cy="4200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724397" y="6343954"/>
            <a:ext cx="3422906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945699" y="6343955"/>
            <a:ext cx="2150873" cy="365125"/>
          </a:xfrm>
        </p:spPr>
        <p:txBody>
          <a:bodyPr>
            <a:noAutofit/>
          </a:bodyPr>
          <a:lstStyle/>
          <a:p>
            <a:fld id="{E6A2DEBF-D5D6-4713-A240-E54180CF59EB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21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6858000" cy="111153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965960"/>
            <a:ext cx="6858000" cy="4200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6870"/>
            <a:ext cx="2805405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115853" y="6346870"/>
            <a:ext cx="2925587" cy="365125"/>
          </a:xfrm>
        </p:spPr>
        <p:txBody>
          <a:bodyPr>
            <a:noAutofit/>
          </a:bodyPr>
          <a:lstStyle/>
          <a:p>
            <a:fld id="{E74809BA-E4C5-4AD3-912B-1A1731814E6F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346870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6223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685800"/>
            <a:ext cx="4561665" cy="1371264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EEFBBBB-A526-5A93-34B8-A377087586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639046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20736" y="2286000"/>
            <a:ext cx="4561665" cy="38862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20736" y="6343955"/>
            <a:ext cx="2105099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5067" y="6343955"/>
            <a:ext cx="1772029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E82326C-5D80-45A7-9C91-97C174B2642C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99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72002" cy="1371264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2286000"/>
            <a:ext cx="4561666" cy="38862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C6055EC-0CB7-A026-AE8C-74A36F76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599" y="6343955"/>
            <a:ext cx="2105099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AE86096B-57D4-1243-A86D-1D5E7DC3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63930" y="6343955"/>
            <a:ext cx="1772029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C26311B-F0B3-4AC0-AECE-C5F314FB8AF1}" type="datetime1">
              <a:rPr lang="en-US" smtClean="0"/>
              <a:t>8/24/2026</a:t>
            </a:fld>
            <a:endParaRPr lang="en-US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98A8E55-200E-96B4-1462-6DA457A2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5959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8233842-32AB-C53C-CA20-8101D4E63D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01536" y="0"/>
            <a:ext cx="639046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70453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4" y="687787"/>
            <a:ext cx="3363259" cy="199339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8414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1" y="2880360"/>
            <a:ext cx="3363259" cy="327461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212663" y="6343955"/>
            <a:ext cx="2012061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24724" y="6343955"/>
            <a:ext cx="922372" cy="365125"/>
          </a:xfrm>
        </p:spPr>
        <p:txBody>
          <a:bodyPr>
            <a:noAutofit/>
          </a:bodyPr>
          <a:lstStyle/>
          <a:p>
            <a:fld id="{DA821500-C53A-4743-90B2-CE5024D5423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47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8" y="685800"/>
            <a:ext cx="3364992" cy="1996301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698" y="2880360"/>
            <a:ext cx="3364992" cy="3234856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C119522C-433C-CA02-AD5B-2ABB39A416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5698" y="6343955"/>
            <a:ext cx="2012061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6C67AD-99A1-8DF0-C332-BB3E0C53717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627759" y="6343955"/>
            <a:ext cx="922372" cy="365125"/>
          </a:xfrm>
        </p:spPr>
        <p:txBody>
          <a:bodyPr>
            <a:noAutofit/>
          </a:bodyPr>
          <a:lstStyle/>
          <a:p>
            <a:fld id="{EF03A800-E7EE-4315-8C11-522934657E6B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C8D2CF7B-FF7A-7960-DB96-2B1846DA41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550131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B08A763A-F1F9-D459-6C34-3976566275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07856" y="0"/>
            <a:ext cx="758414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964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0" y="685800"/>
            <a:ext cx="2748115" cy="2743200"/>
          </a:xfrm>
          <a:noFill/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87E718-4223-B4DB-C92A-99E891E642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822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9200" y="3703320"/>
            <a:ext cx="2743201" cy="2476061"/>
          </a:xfrm>
          <a:noFill/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39200" y="6343955"/>
            <a:ext cx="1404460" cy="365125"/>
          </a:xfrm>
          <a:noFill/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92522" y="6343955"/>
            <a:ext cx="854573" cy="36512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10E3FDA-027F-4E48-9562-804523A446E5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noFill/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49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7" y="685800"/>
            <a:ext cx="2748114" cy="274320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691" y="3703320"/>
            <a:ext cx="2743200" cy="2476061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44F6AEF-CB45-AC6F-F205-7AB27767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697" y="6343955"/>
            <a:ext cx="1404460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980DDA2F-B408-A7AF-463F-3F6ED55C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69019" y="6343955"/>
            <a:ext cx="854573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447F820-60E1-4071-A23C-A6221C38DEE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9C6A3F52-E7A3-B732-2650-C47F8BE2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23593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80894EEF-95B5-F8FE-9FBB-D5DFD413C0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62400" y="0"/>
            <a:ext cx="822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61154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4343400"/>
            <a:ext cx="4019522" cy="1159931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E0CE544-3552-FE00-5B00-942E522A2A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8862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600" y="4343400"/>
            <a:ext cx="6400800" cy="1159931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F7C1839A-DCDA-4E62-B9CD-0B289C5D9A1A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11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3886200"/>
            <a:ext cx="3044954" cy="2245126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44333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67200" y="3886200"/>
            <a:ext cx="7315199" cy="224512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b="0" i="0" dirty="0">
                <a:latin typeface="+mn-lt"/>
              </a:defRPr>
            </a:lvl1pPr>
            <a:lvl2pPr marL="228600" indent="0">
              <a:buNone/>
              <a:defRPr lang="en-US" sz="1400" b="0" i="0" dirty="0">
                <a:latin typeface="+mn-lt"/>
              </a:defRPr>
            </a:lvl2pPr>
            <a:lvl3pPr marL="457200" indent="0">
              <a:buNone/>
              <a:defRPr lang="en-US" sz="1400" b="0" i="0" dirty="0">
                <a:latin typeface="+mn-lt"/>
              </a:defRPr>
            </a:lvl3pPr>
            <a:lvl4pPr marL="685800" indent="0">
              <a:buNone/>
              <a:defRPr lang="en-US" sz="1400" b="0" i="0" dirty="0">
                <a:latin typeface="+mn-lt"/>
              </a:defRPr>
            </a:lvl4pPr>
            <a:lvl5pPr marL="914400" indent="0">
              <a:buNone/>
              <a:defRPr lang="en-US" sz="1400" b="0" i="0" dirty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D8D8A390-7C5B-40D5-894C-5734610B5AB9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6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C6C0090-085A-1FB3-B3B7-D8DA73A12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172" y="4419600"/>
            <a:ext cx="10963657" cy="135224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6834447-947D-F9FA-98D1-8BF0FC477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172" y="5943600"/>
            <a:ext cx="10963657" cy="609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573ACD2-30C7-6922-D14F-66F23CBA377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41148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8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3044954" cy="2035724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9158" y="685800"/>
            <a:ext cx="7315199" cy="2014665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400" b="0" i="0" dirty="0">
                <a:latin typeface="+mn-lt"/>
              </a:defRPr>
            </a:lvl1pPr>
            <a:lvl2pPr marL="228600" indent="0">
              <a:buNone/>
              <a:defRPr lang="en-US" sz="1400" b="0" i="0" dirty="0">
                <a:latin typeface="+mn-lt"/>
              </a:defRPr>
            </a:lvl2pPr>
            <a:lvl3pPr marL="457200" indent="0">
              <a:buNone/>
              <a:defRPr lang="en-US" sz="1400" b="0" i="0" dirty="0">
                <a:latin typeface="+mn-lt"/>
              </a:defRPr>
            </a:lvl3pPr>
            <a:lvl4pPr marL="685800" indent="0">
              <a:buNone/>
              <a:defRPr lang="en-US" sz="1400" b="0" i="0" dirty="0">
                <a:latin typeface="+mn-lt"/>
              </a:defRPr>
            </a:lvl4pPr>
            <a:lvl5pPr marL="914400" indent="0">
              <a:buNone/>
              <a:defRPr lang="en-US" sz="1400" b="0" i="0" dirty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2896372"/>
            <a:ext cx="2791027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65894" y="2896372"/>
            <a:ext cx="1559379" cy="365125"/>
          </a:xfrm>
        </p:spPr>
        <p:txBody>
          <a:bodyPr>
            <a:noAutofit/>
          </a:bodyPr>
          <a:lstStyle/>
          <a:p>
            <a:fld id="{42F05A85-6F3C-4C07-BAE6-AE3B423355D9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5151" y="2896372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178283B-8F20-CAA0-928D-318B857F9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414669"/>
            <a:ext cx="12192000" cy="344333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672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8"/>
            <a:ext cx="5483353" cy="1388318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651760"/>
            <a:ext cx="5483352" cy="352185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B12E0E-A617-768A-7E0E-472481185B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17792" y="685807"/>
            <a:ext cx="4864608" cy="548637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1D70B4-629A-1A3A-D1BB-D35C3AED4BAD}"/>
              </a:ext>
            </a:extLst>
          </p:cNvPr>
          <p:cNvCxnSpPr>
            <a:cxnSpLocks/>
          </p:cNvCxnSpPr>
          <p:nvPr userDrawn="1"/>
        </p:nvCxnSpPr>
        <p:spPr>
          <a:xfrm>
            <a:off x="609600" y="2362229"/>
            <a:ext cx="54864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8F922763-A12B-44C2-4F2D-AAD3B317EC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7" y="6343955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88D44AB0-B4BD-5097-DB6C-0B96B75B1DA6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893929" y="6343955"/>
            <a:ext cx="2202644" cy="365125"/>
          </a:xfrm>
        </p:spPr>
        <p:txBody>
          <a:bodyPr>
            <a:noAutofit/>
          </a:bodyPr>
          <a:lstStyle/>
          <a:p>
            <a:fld id="{61E5350B-9FEE-4DE3-A753-23FDA0FFA373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8EA9CC9C-E71E-C316-0680-F4BD6EDC8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34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9753" cy="89852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E15E62-FEF2-298A-EC8D-72D59188CB27}"/>
              </a:ext>
            </a:extLst>
          </p:cNvPr>
          <p:cNvCxnSpPr>
            <a:cxnSpLocks/>
          </p:cNvCxnSpPr>
          <p:nvPr userDrawn="1"/>
        </p:nvCxnSpPr>
        <p:spPr>
          <a:xfrm>
            <a:off x="609600" y="1905000"/>
            <a:ext cx="109728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286012"/>
            <a:ext cx="5479474" cy="298765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4892D5B-0772-8929-54F9-AA16EED38E2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15575" y="2285301"/>
            <a:ext cx="4863778" cy="388618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3955"/>
            <a:ext cx="2642932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86595" y="6343955"/>
            <a:ext cx="1449697" cy="365125"/>
          </a:xfrm>
        </p:spPr>
        <p:txBody>
          <a:bodyPr>
            <a:noAutofit/>
          </a:bodyPr>
          <a:lstStyle/>
          <a:p>
            <a:fld id="{ABBB7CD7-6B61-4624-9488-9BCBAA1F7163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6293" y="6343955"/>
            <a:ext cx="443060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42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9903" y="685807"/>
            <a:ext cx="5486400" cy="138830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3F8ACB4F-E132-97B5-797E-ADFB9AC8345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6658" y="685807"/>
            <a:ext cx="4864608" cy="548637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89903" y="2650330"/>
            <a:ext cx="5486400" cy="3521854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415657-C9CC-A8DC-C841-09A42AC901EC}"/>
              </a:ext>
            </a:extLst>
          </p:cNvPr>
          <p:cNvCxnSpPr>
            <a:cxnSpLocks/>
          </p:cNvCxnSpPr>
          <p:nvPr userDrawn="1"/>
        </p:nvCxnSpPr>
        <p:spPr>
          <a:xfrm>
            <a:off x="6089903" y="2362219"/>
            <a:ext cx="54864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D65827FC-FBF0-2A7B-2AE9-11D916DB97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7" y="6343955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7D3F37AD-0904-9EC0-EFEE-899B457A4536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893929" y="6343955"/>
            <a:ext cx="2202644" cy="365125"/>
          </a:xfrm>
        </p:spPr>
        <p:txBody>
          <a:bodyPr>
            <a:noAutofit/>
          </a:bodyPr>
          <a:lstStyle/>
          <a:p>
            <a:fld id="{20016DED-D888-497F-B65D-72F387C28415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655EC9E8-1A84-6C33-ADB3-D40020F509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82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64763" cy="1426798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580E71-5349-7975-EE00-1D48FBB455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99" y="2514600"/>
            <a:ext cx="4564763" cy="363659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90060" y="685800"/>
            <a:ext cx="5792341" cy="5465398"/>
          </a:xfrm>
        </p:spPr>
        <p:txBody>
          <a:bodyPr anchor="b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9499130F-84A8-42AC-8C34-5C11AE00875B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622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89110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EC4665C-5805-BDA9-0EA4-387D86C88A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647" y="2057400"/>
            <a:ext cx="2740153" cy="409150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0001" y="2057400"/>
            <a:ext cx="7766302" cy="409150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FA846D57-FB0A-4E82-9E82-C56B4A061545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94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DA757D-A9AE-985A-6EEE-C02E46D45DC9}"/>
              </a:ext>
            </a:extLst>
          </p:cNvPr>
          <p:cNvSpPr/>
          <p:nvPr/>
        </p:nvSpPr>
        <p:spPr>
          <a:xfrm>
            <a:off x="11250895" y="43434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71E517F-7D77-FEA1-94A2-D8522A1BF181}"/>
              </a:ext>
            </a:extLst>
          </p:cNvPr>
          <p:cNvSpPr/>
          <p:nvPr/>
        </p:nvSpPr>
        <p:spPr>
          <a:xfrm>
            <a:off x="685800" y="46938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62EAE4C-19D0-A0E4-1FDC-967BD2694E6F}"/>
              </a:ext>
            </a:extLst>
          </p:cNvPr>
          <p:cNvSpPr/>
          <p:nvPr/>
        </p:nvSpPr>
        <p:spPr>
          <a:xfrm>
            <a:off x="10998565" y="44258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E35C93-E0FF-6186-7502-985D78DA9B28}"/>
              </a:ext>
            </a:extLst>
          </p:cNvPr>
          <p:cNvSpPr/>
          <p:nvPr/>
        </p:nvSpPr>
        <p:spPr>
          <a:xfrm>
            <a:off x="10976145" y="44258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D4E889F8-D8CB-1564-17A8-26A2F425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025460"/>
            <a:ext cx="9144000" cy="8686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3B51AE5-91E2-069A-7DF2-EB394DA25E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143000"/>
            <a:ext cx="10115679" cy="347472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 algn="l" rtl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 algn="r" rtl="0">
              <a:defRPr>
                <a:solidFill>
                  <a:schemeClr val="tx1"/>
                </a:solidFill>
              </a:defRPr>
            </a:lvl1pPr>
          </a:lstStyle>
          <a:p>
            <a:fld id="{E78DD566-3DDA-4CB7-8049-E316024B4E0F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 algn="r" rtl="0"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20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E73F6F-B481-328B-CE64-8485DC66B8EA}"/>
              </a:ext>
            </a:extLst>
          </p:cNvPr>
          <p:cNvSpPr/>
          <p:nvPr/>
        </p:nvSpPr>
        <p:spPr>
          <a:xfrm>
            <a:off x="11254003" y="729226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968F-BFC6-694E-9A7C-A113E7DEBF65}"/>
              </a:ext>
            </a:extLst>
          </p:cNvPr>
          <p:cNvSpPr/>
          <p:nvPr/>
        </p:nvSpPr>
        <p:spPr>
          <a:xfrm>
            <a:off x="10866791" y="1080910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77A14AD-A403-0816-9FED-F4E7BB405B17}"/>
              </a:ext>
            </a:extLst>
          </p:cNvPr>
          <p:cNvSpPr/>
          <p:nvPr/>
        </p:nvSpPr>
        <p:spPr>
          <a:xfrm>
            <a:off x="11003886" y="811408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C5DE6E3-5C5B-04A2-6D84-63D852F6062A}"/>
              </a:ext>
            </a:extLst>
          </p:cNvPr>
          <p:cNvSpPr/>
          <p:nvPr/>
        </p:nvSpPr>
        <p:spPr>
          <a:xfrm>
            <a:off x="10981626" y="811414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D258FD5-5B6B-DBB1-0F00-D02C7119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859867"/>
            <a:ext cx="9144000" cy="10972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196BB08E-5668-89FF-C0AE-D8A83C783F7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600199"/>
            <a:ext cx="9171115" cy="3259668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AD32798-FB0C-4645-B9EA-A9B2DB8B5DB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4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32C402C-8B4C-3690-6875-FE157681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257800"/>
            <a:ext cx="9144000" cy="8686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C80DC0CF-9044-3D55-7D8F-4CD97232E3E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143000"/>
            <a:ext cx="10115679" cy="347472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A8D04553-BC49-446E-9769-53743C0505B5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B480B90-B64C-0559-ACB2-7DBB57135C77}"/>
              </a:ext>
            </a:extLst>
          </p:cNvPr>
          <p:cNvSpPr/>
          <p:nvPr/>
        </p:nvSpPr>
        <p:spPr>
          <a:xfrm>
            <a:off x="11250895" y="4562062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D2E866D-D29F-1CC5-14B2-BB24F10745FE}"/>
              </a:ext>
            </a:extLst>
          </p:cNvPr>
          <p:cNvSpPr/>
          <p:nvPr/>
        </p:nvSpPr>
        <p:spPr>
          <a:xfrm>
            <a:off x="685800" y="4912557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A0DC7F-E416-CA3E-E389-945D5FA32CC9}"/>
              </a:ext>
            </a:extLst>
          </p:cNvPr>
          <p:cNvSpPr/>
          <p:nvPr/>
        </p:nvSpPr>
        <p:spPr>
          <a:xfrm>
            <a:off x="10998565" y="4644494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D9CC5C-2252-AB09-49B5-FD1BE0E74E30}"/>
              </a:ext>
            </a:extLst>
          </p:cNvPr>
          <p:cNvSpPr/>
          <p:nvPr/>
        </p:nvSpPr>
        <p:spPr>
          <a:xfrm>
            <a:off x="10976145" y="4644499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05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979D7E7-81D7-BD45-ADEC-E83F7EF73EC8}"/>
              </a:ext>
            </a:extLst>
          </p:cNvPr>
          <p:cNvSpPr/>
          <p:nvPr/>
        </p:nvSpPr>
        <p:spPr>
          <a:xfrm>
            <a:off x="11254003" y="5410200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D6EAAA-843B-4F5B-47BF-3A0B75B59A45}"/>
              </a:ext>
            </a:extLst>
          </p:cNvPr>
          <p:cNvSpPr/>
          <p:nvPr/>
        </p:nvSpPr>
        <p:spPr>
          <a:xfrm>
            <a:off x="10866791" y="5761884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5A4CCB8-341A-D7B3-2B2F-C6943129C281}"/>
              </a:ext>
            </a:extLst>
          </p:cNvPr>
          <p:cNvSpPr/>
          <p:nvPr/>
        </p:nvSpPr>
        <p:spPr>
          <a:xfrm>
            <a:off x="11003886" y="5492382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A1B2662-9528-65C6-986B-EA4135BF4CA6}"/>
              </a:ext>
            </a:extLst>
          </p:cNvPr>
          <p:cNvSpPr/>
          <p:nvPr/>
        </p:nvSpPr>
        <p:spPr>
          <a:xfrm>
            <a:off x="10981626" y="5492388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>
            <a:noAutofit/>
          </a:bodyPr>
          <a:lstStyle>
            <a:lvl1pPr>
              <a:defRPr sz="5400" b="0" i="0" cap="all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" y="685800"/>
            <a:ext cx="10972800" cy="4514529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7000" b="0" i="0" cap="all" baseline="0">
                <a:latin typeface="+mn-lt"/>
              </a:defRPr>
            </a:lvl1pPr>
            <a:lvl2pPr marL="228600" indent="0">
              <a:lnSpc>
                <a:spcPct val="90000"/>
              </a:lnSpc>
              <a:buNone/>
              <a:defRPr sz="7000" b="0" i="0" cap="all" baseline="0">
                <a:latin typeface="+mn-lt"/>
              </a:defRPr>
            </a:lvl2pPr>
            <a:lvl3pPr marL="457200" indent="0">
              <a:lnSpc>
                <a:spcPct val="90000"/>
              </a:lnSpc>
              <a:buNone/>
              <a:defRPr sz="7000" b="0" i="0" cap="all" baseline="0">
                <a:latin typeface="+mn-lt"/>
              </a:defRPr>
            </a:lvl3pPr>
            <a:lvl4pPr marL="685800" indent="0">
              <a:lnSpc>
                <a:spcPct val="90000"/>
              </a:lnSpc>
              <a:buNone/>
              <a:defRPr sz="7000" b="0" i="0" cap="all" baseline="0">
                <a:latin typeface="+mn-lt"/>
              </a:defRPr>
            </a:lvl4pPr>
            <a:lvl5pPr marL="914400" indent="0">
              <a:lnSpc>
                <a:spcPct val="90000"/>
              </a:lnSpc>
              <a:buNone/>
              <a:defRPr sz="7000" b="0" i="0" cap="all" baseline="0">
                <a:latin typeface="+mn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14702F60-5F6F-431D-B8AF-7F3DF4E71D3B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12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13B312-A2CE-16E4-D28B-8DDFF5527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46" y="685799"/>
            <a:ext cx="7080507" cy="32004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846D76D-B1D3-9330-420A-6ED740BDB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46" y="5277549"/>
            <a:ext cx="7080507" cy="894646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25">
            <a:extLst>
              <a:ext uri="{FF2B5EF4-FFF2-40B4-BE49-F238E27FC236}">
                <a16:creationId xmlns:a16="http://schemas.microsoft.com/office/drawing/2014/main" id="{982E949F-6B9B-8268-EB83-127C78D435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88925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6746" y="6343955"/>
            <a:ext cx="21004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35138" y="6343955"/>
            <a:ext cx="145890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02F2CC15-DA5B-4574-98BE-14905398E3E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D53745E-5DC2-F332-24A5-4F8F509E820B}"/>
              </a:ext>
            </a:extLst>
          </p:cNvPr>
          <p:cNvCxnSpPr/>
          <p:nvPr userDrawn="1"/>
        </p:nvCxnSpPr>
        <p:spPr>
          <a:xfrm>
            <a:off x="4479797" y="4876800"/>
            <a:ext cx="70774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70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0572EAA-9C03-6737-7961-89F7D9E127AC}"/>
              </a:ext>
            </a:extLst>
          </p:cNvPr>
          <p:cNvSpPr/>
          <p:nvPr/>
        </p:nvSpPr>
        <p:spPr>
          <a:xfrm>
            <a:off x="11250895" y="5430148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D2A1F66-1FB1-8357-178D-CB1C0F8B7E56}"/>
              </a:ext>
            </a:extLst>
          </p:cNvPr>
          <p:cNvSpPr/>
          <p:nvPr/>
        </p:nvSpPr>
        <p:spPr>
          <a:xfrm>
            <a:off x="685800" y="5780643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D8E75-63C0-8CE8-7E5A-37E4E429140F}"/>
              </a:ext>
            </a:extLst>
          </p:cNvPr>
          <p:cNvSpPr/>
          <p:nvPr/>
        </p:nvSpPr>
        <p:spPr>
          <a:xfrm>
            <a:off x="10998565" y="5512580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F1B2A2-FEB2-CC42-0F0F-71CD13535424}"/>
              </a:ext>
            </a:extLst>
          </p:cNvPr>
          <p:cNvSpPr/>
          <p:nvPr/>
        </p:nvSpPr>
        <p:spPr>
          <a:xfrm>
            <a:off x="10976145" y="5512585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>
            <a:noAutofit/>
          </a:bodyPr>
          <a:lstStyle>
            <a:lvl1pPr>
              <a:defRPr sz="5400" b="0" i="0" cap="all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85800"/>
            <a:ext cx="10972800" cy="45720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lnSpc>
                <a:spcPct val="90000"/>
              </a:lnSpc>
              <a:buNone/>
              <a:defRPr lang="en-US" sz="7000" b="0" i="0" cap="all" baseline="0" dirty="0">
                <a:latin typeface="+mn-lt"/>
              </a:defRPr>
            </a:lvl1pPr>
            <a:lvl2pPr marL="228600" indent="0">
              <a:lnSpc>
                <a:spcPct val="90000"/>
              </a:lnSpc>
              <a:buNone/>
              <a:defRPr lang="en-US" sz="7000" b="0" i="0" cap="all" baseline="0" dirty="0">
                <a:latin typeface="+mn-lt"/>
              </a:defRPr>
            </a:lvl2pPr>
            <a:lvl3pPr marL="457200" indent="0">
              <a:lnSpc>
                <a:spcPct val="90000"/>
              </a:lnSpc>
              <a:buNone/>
              <a:defRPr lang="en-US" sz="7000" b="0" i="0" cap="all" baseline="0" dirty="0">
                <a:latin typeface="+mn-lt"/>
              </a:defRPr>
            </a:lvl3pPr>
            <a:lvl4pPr marL="685800" indent="0">
              <a:lnSpc>
                <a:spcPct val="90000"/>
              </a:lnSpc>
              <a:buNone/>
              <a:defRPr lang="en-US" sz="7000" b="0" i="0" cap="all" baseline="0" dirty="0">
                <a:latin typeface="+mn-lt"/>
              </a:defRPr>
            </a:lvl4pPr>
            <a:lvl5pPr marL="914400" indent="0">
              <a:lnSpc>
                <a:spcPct val="90000"/>
              </a:lnSpc>
              <a:buNone/>
              <a:defRPr lang="en-US" sz="7000" b="0" i="0" cap="all" baseline="0" dirty="0">
                <a:latin typeface="+mn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5A599203-DAA1-49DE-B6C9-60230953C8C4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51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2479" y="685800"/>
            <a:ext cx="9140953" cy="2699775"/>
          </a:xfrm>
        </p:spPr>
        <p:txBody>
          <a:bodyPr anchor="t">
            <a:no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C2F428-B211-4906-BEBA-7987FFDD7354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E594965-EF4A-40C0-FED1-CF5564CED970}"/>
              </a:ext>
            </a:extLst>
          </p:cNvPr>
          <p:cNvSpPr/>
          <p:nvPr/>
        </p:nvSpPr>
        <p:spPr>
          <a:xfrm>
            <a:off x="11250895" y="4562061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DE90F9-432C-AEEC-88D5-177A0E299391}"/>
              </a:ext>
            </a:extLst>
          </p:cNvPr>
          <p:cNvSpPr/>
          <p:nvPr/>
        </p:nvSpPr>
        <p:spPr>
          <a:xfrm>
            <a:off x="685800" y="4912556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ECD3CD-C697-A46B-71F2-D64BD77C395C}"/>
              </a:ext>
            </a:extLst>
          </p:cNvPr>
          <p:cNvSpPr/>
          <p:nvPr/>
        </p:nvSpPr>
        <p:spPr>
          <a:xfrm>
            <a:off x="10998565" y="4644493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6793A7-6512-567E-DAFF-BB4A63B89DC3}"/>
              </a:ext>
            </a:extLst>
          </p:cNvPr>
          <p:cNvSpPr/>
          <p:nvPr/>
        </p:nvSpPr>
        <p:spPr>
          <a:xfrm>
            <a:off x="10976145" y="4644498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6A0D5A-6B2D-15B8-4FC0-30535DF01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86398"/>
            <a:ext cx="10058400" cy="669473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17991821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D86F34B-87C2-AC58-5483-78C0E5DB477C}"/>
              </a:ext>
            </a:extLst>
          </p:cNvPr>
          <p:cNvSpPr/>
          <p:nvPr/>
        </p:nvSpPr>
        <p:spPr>
          <a:xfrm>
            <a:off x="11254003" y="729226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B6B59A7-7C3C-7431-CC9A-51EFBA257959}"/>
              </a:ext>
            </a:extLst>
          </p:cNvPr>
          <p:cNvSpPr/>
          <p:nvPr/>
        </p:nvSpPr>
        <p:spPr>
          <a:xfrm>
            <a:off x="10866791" y="1080910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2D0661-BB9A-E751-A4EB-2C95BF96A560}"/>
              </a:ext>
            </a:extLst>
          </p:cNvPr>
          <p:cNvSpPr/>
          <p:nvPr/>
        </p:nvSpPr>
        <p:spPr>
          <a:xfrm>
            <a:off x="11003886" y="811408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09A5AB9-86E5-2BD1-8EFC-49C204619282}"/>
              </a:ext>
            </a:extLst>
          </p:cNvPr>
          <p:cNvSpPr/>
          <p:nvPr/>
        </p:nvSpPr>
        <p:spPr>
          <a:xfrm>
            <a:off x="10981626" y="811414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600200"/>
            <a:ext cx="10055353" cy="3657601"/>
          </a:xfrm>
        </p:spPr>
        <p:txBody>
          <a:bodyPr anchor="b">
            <a:no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C68363-B58B-4700-B85C-8620B34BE446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A4A8879E-F637-BA38-C325-517B59E12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86398"/>
            <a:ext cx="10058400" cy="669473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2160219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ED10B2-4172-93C9-B408-242DDBA504A8}"/>
              </a:ext>
            </a:extLst>
          </p:cNvPr>
          <p:cNvSpPr/>
          <p:nvPr/>
        </p:nvSpPr>
        <p:spPr>
          <a:xfrm>
            <a:off x="11250895" y="5430148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CF4AA95-C597-81F0-35EA-96B5BA7A12BB}"/>
              </a:ext>
            </a:extLst>
          </p:cNvPr>
          <p:cNvSpPr/>
          <p:nvPr/>
        </p:nvSpPr>
        <p:spPr>
          <a:xfrm>
            <a:off x="685800" y="5780643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37871-D86F-9BA6-1D96-9B3392C2F247}"/>
              </a:ext>
            </a:extLst>
          </p:cNvPr>
          <p:cNvSpPr/>
          <p:nvPr/>
        </p:nvSpPr>
        <p:spPr>
          <a:xfrm>
            <a:off x="10998565" y="5512580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203EFA-FE43-9B63-5768-4A3FD1509639}"/>
              </a:ext>
            </a:extLst>
          </p:cNvPr>
          <p:cNvSpPr/>
          <p:nvPr/>
        </p:nvSpPr>
        <p:spPr>
          <a:xfrm>
            <a:off x="10976145" y="5512585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868680"/>
            <a:ext cx="9140952" cy="3660746"/>
          </a:xfrm>
        </p:spPr>
        <p:txBody>
          <a:bodyPr anchor="ctr">
            <a:noAutofit/>
          </a:bodyPr>
          <a:lstStyle>
            <a:lvl1pPr marL="164592" indent="-164592">
              <a:lnSpc>
                <a:spcPct val="11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80CE45-A8D4-40B9-BD49-B0432D11EF3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259B8E5-883A-B6CE-4C6C-F6F48B03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4617720"/>
            <a:ext cx="9140951" cy="788609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22918804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1133170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2775" y="1965960"/>
            <a:ext cx="5074920" cy="419576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70969" y="1965960"/>
            <a:ext cx="5075237" cy="419576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E24C95DF-B9E7-456E-AE33-61AD495145C8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439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A77448-F1DA-CAC1-9B05-8F5CE6558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1133170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1878566"/>
            <a:ext cx="5074920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7572" y="1878566"/>
            <a:ext cx="5075556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2514600"/>
            <a:ext cx="5075238" cy="3659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97572" y="2514600"/>
            <a:ext cx="5075556" cy="3659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4ED4ACC4-EC96-48C4-B005-4A8777C0195B}" type="datetime1">
              <a:rPr lang="en-US" smtClean="0"/>
              <a:t>8/24/2026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536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5184-1DAA-DFF4-A408-3D5DD151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1133170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4CE70134-C642-417A-B8E1-F581E258CD69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52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1D6BC7F2-42C1-410F-9789-5A075A2C6AE2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901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A9EA653-B766-E096-036C-1C173E299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3654553" cy="3643916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1845593-CC30-27D6-3F82-E2BA784C4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4526280"/>
            <a:ext cx="3654553" cy="1621111"/>
          </a:xfrm>
        </p:spPr>
        <p:txBody>
          <a:bodyPr anchor="b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1" y="685800"/>
            <a:ext cx="6699502" cy="54864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694E2033-336C-40EE-9DF3-D87692E00F59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54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3654553" cy="3643916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4526280"/>
            <a:ext cx="3654553" cy="1621111"/>
          </a:xfrm>
        </p:spPr>
        <p:txBody>
          <a:bodyPr anchor="b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872039" y="685800"/>
            <a:ext cx="6699502" cy="544263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3D41DC73-5748-47FA-BA96-2C3284304560}" type="datetime1">
              <a:rPr lang="en-US" smtClean="0"/>
              <a:t>8/24/2026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4076" y="685801"/>
            <a:ext cx="4872227" cy="27432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2552" y="5277548"/>
            <a:ext cx="4873752" cy="894639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4A0A082-71CB-3C57-3B74-102869C0CA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02552" y="6343955"/>
            <a:ext cx="21004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8883" y="6343955"/>
            <a:ext cx="1475163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98414FEA-4B07-49F0-8725-CE8F61F78F54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373E34-3B51-EAD4-B8AB-256ACA4B8D8C}"/>
              </a:ext>
            </a:extLst>
          </p:cNvPr>
          <p:cNvCxnSpPr>
            <a:cxnSpLocks/>
          </p:cNvCxnSpPr>
          <p:nvPr userDrawn="1"/>
        </p:nvCxnSpPr>
        <p:spPr>
          <a:xfrm>
            <a:off x="6704076" y="4876800"/>
            <a:ext cx="4873752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860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10972800" cy="1828800"/>
          </a:xfrm>
        </p:spPr>
        <p:txBody>
          <a:bodyPr anchor="b">
            <a:noAutofit/>
          </a:bodyPr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429000"/>
            <a:ext cx="10972800" cy="274319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7EC6D5-3C89-D412-4A74-4DD843571D29}"/>
              </a:ext>
            </a:extLst>
          </p:cNvPr>
          <p:cNvCxnSpPr/>
          <p:nvPr userDrawn="1"/>
        </p:nvCxnSpPr>
        <p:spPr>
          <a:xfrm>
            <a:off x="621792" y="2895600"/>
            <a:ext cx="109636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36DB3549-DD2A-411C-AEBD-95239AAB56D7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20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B975A1-C2E9-D1D4-3C6F-7296B13798B1}"/>
              </a:ext>
            </a:extLst>
          </p:cNvPr>
          <p:cNvSpPr/>
          <p:nvPr/>
        </p:nvSpPr>
        <p:spPr>
          <a:xfrm>
            <a:off x="11254003" y="729226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243F218-F67B-B464-9035-A6AA389E6224}"/>
              </a:ext>
            </a:extLst>
          </p:cNvPr>
          <p:cNvSpPr/>
          <p:nvPr/>
        </p:nvSpPr>
        <p:spPr>
          <a:xfrm>
            <a:off x="10866791" y="1080910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F0E05A-E796-C1AE-DCB2-706459874FC1}"/>
              </a:ext>
            </a:extLst>
          </p:cNvPr>
          <p:cNvSpPr/>
          <p:nvPr/>
        </p:nvSpPr>
        <p:spPr>
          <a:xfrm>
            <a:off x="11003886" y="811408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C863187-9C01-45D7-5737-0DEACAA80C83}"/>
              </a:ext>
            </a:extLst>
          </p:cNvPr>
          <p:cNvSpPr/>
          <p:nvPr/>
        </p:nvSpPr>
        <p:spPr>
          <a:xfrm>
            <a:off x="10981626" y="811414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800"/>
            <a:ext cx="8226424" cy="3725056"/>
          </a:xfrm>
        </p:spPr>
        <p:txBody>
          <a:bodyPr anchor="b">
            <a:noAutofit/>
          </a:bodyPr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7" y="4572000"/>
            <a:ext cx="8226424" cy="160800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800"/>
            </a:lvl2pPr>
            <a:lvl3pPr marL="457200" indent="0">
              <a:buNone/>
              <a:defRPr sz="1800"/>
            </a:lvl3pPr>
            <a:lvl4pPr marL="685800" indent="0">
              <a:buNone/>
              <a:defRPr sz="1800"/>
            </a:lvl4pPr>
            <a:lvl5pPr marL="9144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E49F854B-DDC6-4BEA-99E3-EE364369A1CD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36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BC951B-4746-1854-C399-682CFE142A50}"/>
              </a:ext>
            </a:extLst>
          </p:cNvPr>
          <p:cNvCxnSpPr/>
          <p:nvPr userDrawn="1"/>
        </p:nvCxnSpPr>
        <p:spPr>
          <a:xfrm>
            <a:off x="612646" y="4876800"/>
            <a:ext cx="70774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7" y="685799"/>
            <a:ext cx="7080507" cy="32004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6" y="5277549"/>
            <a:ext cx="7080507" cy="894646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6" y="6338703"/>
            <a:ext cx="2070484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887367" y="6338703"/>
            <a:ext cx="139257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A08E70-B549-4531-831C-052028D6841E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279945" y="6342301"/>
            <a:ext cx="429207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93964F-665E-F49A-D553-C01524CDE0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02749" y="0"/>
            <a:ext cx="388925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3613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384F42E-A74C-773B-7B96-F942975CEC14}"/>
              </a:ext>
            </a:extLst>
          </p:cNvPr>
          <p:cNvSpPr/>
          <p:nvPr/>
        </p:nvSpPr>
        <p:spPr>
          <a:xfrm>
            <a:off x="11250895" y="5144929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441727F-19A3-14E1-5EAC-C550CEB6A0D1}"/>
              </a:ext>
            </a:extLst>
          </p:cNvPr>
          <p:cNvSpPr/>
          <p:nvPr/>
        </p:nvSpPr>
        <p:spPr>
          <a:xfrm>
            <a:off x="685800" y="5495424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8F4BC9-7EC1-BB35-827A-12F5DE411031}"/>
              </a:ext>
            </a:extLst>
          </p:cNvPr>
          <p:cNvSpPr/>
          <p:nvPr/>
        </p:nvSpPr>
        <p:spPr>
          <a:xfrm>
            <a:off x="10998565" y="5227361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4B01422-D65E-4B59-B62B-467B2E896592}"/>
              </a:ext>
            </a:extLst>
          </p:cNvPr>
          <p:cNvSpPr/>
          <p:nvPr/>
        </p:nvSpPr>
        <p:spPr>
          <a:xfrm>
            <a:off x="10976145" y="5227366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6" y="1600200"/>
            <a:ext cx="10483927" cy="34928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9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6" y="5931314"/>
            <a:ext cx="10483927" cy="816864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234111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1509" y="234111"/>
            <a:ext cx="2875064" cy="365125"/>
          </a:xfrm>
        </p:spPr>
        <p:txBody>
          <a:bodyPr>
            <a:noAutofit/>
          </a:bodyPr>
          <a:lstStyle/>
          <a:p>
            <a:fld id="{91696790-40F0-4D65-A451-AACE1756CE67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234111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Line">
            <a:extLst>
              <a:ext uri="{FF2B5EF4-FFF2-40B4-BE49-F238E27FC236}">
                <a16:creationId xmlns:a16="http://schemas.microsoft.com/office/drawing/2014/main" id="{92FB147E-E273-E8B6-AD8E-67F305FC22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71802" y="4038600"/>
            <a:ext cx="10923934" cy="74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31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8BBA50F-B667-1177-26B1-7D22AB66A6BE}"/>
              </a:ext>
            </a:extLst>
          </p:cNvPr>
          <p:cNvSpPr/>
          <p:nvPr/>
        </p:nvSpPr>
        <p:spPr>
          <a:xfrm>
            <a:off x="11250895" y="4645152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ABC7F5-2293-EB7F-52E5-80715C8DB858}"/>
              </a:ext>
            </a:extLst>
          </p:cNvPr>
          <p:cNvSpPr/>
          <p:nvPr/>
        </p:nvSpPr>
        <p:spPr>
          <a:xfrm>
            <a:off x="685800" y="4995647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6A8C943-7CF3-88D6-95B0-95E7B412DE0F}"/>
              </a:ext>
            </a:extLst>
          </p:cNvPr>
          <p:cNvSpPr/>
          <p:nvPr/>
        </p:nvSpPr>
        <p:spPr>
          <a:xfrm>
            <a:off x="10998565" y="4727584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FB0A8E7-2867-2D3A-F6B7-15ED02236CE8}"/>
              </a:ext>
            </a:extLst>
          </p:cNvPr>
          <p:cNvSpPr/>
          <p:nvPr/>
        </p:nvSpPr>
        <p:spPr>
          <a:xfrm>
            <a:off x="10976145" y="4727589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431536"/>
            <a:ext cx="9144001" cy="74519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5BB13B6-9798-43C9-811F-15B2A46D097A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53A7BE5-EAB2-BB8C-D7FC-D78B8A5AF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798"/>
            <a:ext cx="10058400" cy="335584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9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93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AC1F45-7001-8B9F-DFF6-7AB9BDFFEEB2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C7D192-E835-0A48-0A40-F45D83E2583F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FB376E1-8198-EB00-587E-C647BCF364D4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F94599F-6DE1-A082-E9E1-D732956078AB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990600"/>
            <a:ext cx="10058400" cy="502920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11000" dirty="0"/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</p:spPr>
        <p:txBody>
          <a:bodyPr>
            <a:noAutofit/>
          </a:bodyPr>
          <a:lstStyle/>
          <a:p>
            <a:fld id="{F40E12A4-8430-4019-A204-A084B0503ACE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49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799"/>
            <a:ext cx="10963655" cy="9144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600200"/>
            <a:ext cx="10963656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2647" y="6343955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>
              <a:defRPr sz="8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929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rtl="0">
              <a:defRPr sz="8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02AF000-7CED-43EE-87BB-93D6620886D6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rtl="0">
              <a:defRPr sz="14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8994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15" r:id="rId2"/>
    <p:sldLayoutId id="2147484114" r:id="rId3"/>
    <p:sldLayoutId id="2147484116" r:id="rId4"/>
    <p:sldLayoutId id="2147484117" r:id="rId5"/>
    <p:sldLayoutId id="2147484118" r:id="rId6"/>
    <p:sldLayoutId id="2147484120" r:id="rId7"/>
    <p:sldLayoutId id="2147484121" r:id="rId8"/>
    <p:sldLayoutId id="2147484122" r:id="rId9"/>
    <p:sldLayoutId id="2147484169" r:id="rId10"/>
    <p:sldLayoutId id="2147484124" r:id="rId11"/>
    <p:sldLayoutId id="2147484125" r:id="rId12"/>
    <p:sldLayoutId id="2147484126" r:id="rId13"/>
    <p:sldLayoutId id="2147484127" r:id="rId14"/>
    <p:sldLayoutId id="2147484128" r:id="rId15"/>
    <p:sldLayoutId id="2147484129" r:id="rId16"/>
    <p:sldLayoutId id="2147484130" r:id="rId17"/>
    <p:sldLayoutId id="2147484131" r:id="rId18"/>
    <p:sldLayoutId id="2147484132" r:id="rId19"/>
    <p:sldLayoutId id="2147484133" r:id="rId20"/>
    <p:sldLayoutId id="2147484134" r:id="rId21"/>
    <p:sldLayoutId id="2147484135" r:id="rId22"/>
    <p:sldLayoutId id="2147484136" r:id="rId23"/>
    <p:sldLayoutId id="2147484137" r:id="rId24"/>
    <p:sldLayoutId id="2147484138" r:id="rId25"/>
    <p:sldLayoutId id="2147484139" r:id="rId26"/>
    <p:sldLayoutId id="2147484140" r:id="rId27"/>
    <p:sldLayoutId id="2147484141" r:id="rId28"/>
    <p:sldLayoutId id="2147484142" r:id="rId29"/>
    <p:sldLayoutId id="2147484143" r:id="rId30"/>
    <p:sldLayoutId id="2147484144" r:id="rId31"/>
    <p:sldLayoutId id="2147484145" r:id="rId32"/>
    <p:sldLayoutId id="2147484146" r:id="rId33"/>
    <p:sldLayoutId id="2147484147" r:id="rId34"/>
    <p:sldLayoutId id="2147484148" r:id="rId35"/>
    <p:sldLayoutId id="2147484149" r:id="rId36"/>
    <p:sldLayoutId id="2147484150" r:id="rId37"/>
    <p:sldLayoutId id="2147484152" r:id="rId38"/>
    <p:sldLayoutId id="2147484153" r:id="rId39"/>
    <p:sldLayoutId id="2147484157" r:id="rId40"/>
    <p:sldLayoutId id="2147484158" r:id="rId41"/>
    <p:sldLayoutId id="2147484159" r:id="rId42"/>
    <p:sldLayoutId id="2147484160" r:id="rId43"/>
    <p:sldLayoutId id="2147484161" r:id="rId44"/>
    <p:sldLayoutId id="2147484162" r:id="rId45"/>
    <p:sldLayoutId id="2147484163" r:id="rId46"/>
    <p:sldLayoutId id="2147484164" r:id="rId47"/>
    <p:sldLayoutId id="2147484165" r:id="rId48"/>
    <p:sldLayoutId id="2147484166" r:id="rId49"/>
    <p:sldLayoutId id="2147484167" r:id="rId50"/>
    <p:sldLayoutId id="2147484168" r:id="rId5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b="0" i="0" kern="1200" cap="all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2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2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2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7" orient="horz" pos="2160">
          <p15:clr>
            <a:srgbClr val="F26B43"/>
          </p15:clr>
        </p15:guide>
        <p15:guide id="28" pos="3840">
          <p15:clr>
            <a:srgbClr val="F26B43"/>
          </p15:clr>
        </p15:guide>
        <p15:guide id="29" pos="7296">
          <p15:clr>
            <a:srgbClr val="F26B43"/>
          </p15:clr>
        </p15:guide>
        <p15:guide id="30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FF4B6-3F85-6E67-ED81-212443682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0CBC46-76F5-CB3F-9BF0-DE7BBD3C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296" y="687786"/>
            <a:ext cx="3821704" cy="3198413"/>
          </a:xfrm>
        </p:spPr>
        <p:txBody>
          <a:bodyPr anchor="b">
            <a:normAutofit fontScale="90000"/>
          </a:bodyPr>
          <a:lstStyle/>
          <a:p>
            <a:r>
              <a:rPr lang="en-US" sz="4000" dirty="0">
                <a:latin typeface="Century Schoolbook" panose="02040604050505020304" pitchFamily="18" charset="0"/>
              </a:rPr>
              <a:t>WHAT EMPLOYMENT LITIGATION REALLY LOOKS LIKE </a:t>
            </a:r>
            <a:br>
              <a:rPr lang="en-US" sz="4000" dirty="0">
                <a:latin typeface="Century Schoolbook" panose="02040604050505020304" pitchFamily="18" charset="0"/>
              </a:rPr>
            </a:br>
            <a:r>
              <a:rPr lang="en-US" sz="4000" dirty="0">
                <a:latin typeface="Century Schoolbook" panose="02040604050505020304" pitchFamily="18" charset="0"/>
              </a:rPr>
              <a:t>. . . .</a:t>
            </a:r>
          </a:p>
        </p:txBody>
      </p:sp>
      <p:pic>
        <p:nvPicPr>
          <p:cNvPr id="5" name="Picture 4" descr="People in glass dome building">
            <a:extLst>
              <a:ext uri="{FF2B5EF4-FFF2-40B4-BE49-F238E27FC236}">
                <a16:creationId xmlns:a16="http://schemas.microsoft.com/office/drawing/2014/main" id="{CC678821-1195-E3CB-1857-1D3BBC9B2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r="16216" b="-1"/>
          <a:stretch>
            <a:fillRect/>
          </a:stretch>
        </p:blipFill>
        <p:spPr>
          <a:xfrm>
            <a:off x="20" y="10"/>
            <a:ext cx="7584124" cy="6857990"/>
          </a:xfrm>
          <a:prstGeom prst="rect">
            <a:avLst/>
          </a:prstGeom>
          <a:noFill/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5CA5C5AD-7278-E875-15B7-835123AC22E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89296" y="4773917"/>
            <a:ext cx="3363259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entury Schoolbook" panose="02040604050505020304" pitchFamily="18" charset="0"/>
              </a:rPr>
              <a:t>							John E. Winters	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entury Schoolbook" panose="02040604050505020304" pitchFamily="18" charset="0"/>
              </a:rPr>
              <a:t>	Kramer Rayson LLP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entury Schoolbook" panose="02040604050505020304" pitchFamily="18" charset="0"/>
              </a:rPr>
              <a:t>	PO Box 629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Century Schoolbook" panose="02040604050505020304" pitchFamily="18" charset="0"/>
              </a:rPr>
              <a:t>	Knoxville, TN 37901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A76D2A91-8474-BCFC-995F-0D38B2D3B1A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52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0FF68-2BF0-2B3C-F8D9-EA528DE4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rmAutofit/>
          </a:bodyPr>
          <a:lstStyle/>
          <a:p>
            <a:r>
              <a:rPr lang="en-US" sz="3400" dirty="0">
                <a:latin typeface="Century Schoolbook" panose="02040604050505020304" pitchFamily="18" charset="0"/>
              </a:rPr>
              <a:t>Discovery tools in federal and </a:t>
            </a:r>
            <a:br>
              <a:rPr lang="en-US" sz="3400" dirty="0">
                <a:latin typeface="Century Schoolbook" panose="02040604050505020304" pitchFamily="18" charset="0"/>
              </a:rPr>
            </a:br>
            <a:r>
              <a:rPr lang="en-US" sz="3400" dirty="0">
                <a:latin typeface="Century Schoolbook" panose="02040604050505020304" pitchFamily="18" charset="0"/>
              </a:rPr>
              <a:t>state courts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82CF-0319-B042-CEFD-958E6C89A9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3" y="2742645"/>
            <a:ext cx="6391247" cy="3429551"/>
          </a:xfrm>
        </p:spPr>
        <p:txBody>
          <a:bodyPr>
            <a:normAutofit/>
          </a:bodyPr>
          <a:lstStyle/>
          <a:p>
            <a:pPr marL="342900" lvl="6" indent="-342900"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Written Discovery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a.   Initial Disclosures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b.   Interrogatories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c.   Requests for Production of Documents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2.     Depositions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a.   Summary Judgment in Mind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b.   Prepare for Possible Trial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c.   Evaluate Effectiveness as a Witness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7C458-2F2E-C44D-6456-0C785B8A886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6" name="Picture 5" descr="Row of seated people, some writing notes in book on lap">
            <a:extLst>
              <a:ext uri="{FF2B5EF4-FFF2-40B4-BE49-F238E27FC236}">
                <a16:creationId xmlns:a16="http://schemas.microsoft.com/office/drawing/2014/main" id="{E713F096-C3DA-6724-2651-BD2F201D3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"/>
          <a:stretch>
            <a:fillRect/>
          </a:stretch>
        </p:blipFill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375001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E686-41EB-0634-07E3-6B31C0551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026" y="685807"/>
            <a:ext cx="6391374" cy="1372001"/>
          </a:xfrm>
        </p:spPr>
        <p:txBody>
          <a:bodyPr anchor="b">
            <a:normAutofit/>
          </a:bodyPr>
          <a:lstStyle/>
          <a:p>
            <a:r>
              <a:rPr lang="en-US" sz="3400" dirty="0">
                <a:latin typeface="Century Schoolbook" panose="02040604050505020304" pitchFamily="18" charset="0"/>
              </a:rPr>
              <a:t>DISCOVERY IN ADMINISTRATIVE PROCEEDINGS</a:t>
            </a:r>
          </a:p>
        </p:txBody>
      </p:sp>
      <p:pic>
        <p:nvPicPr>
          <p:cNvPr id="6" name="Picture 5" descr="Judge holding a wooden gavel">
            <a:extLst>
              <a:ext uri="{FF2B5EF4-FFF2-40B4-BE49-F238E27FC236}">
                <a16:creationId xmlns:a16="http://schemas.microsoft.com/office/drawing/2014/main" id="{8F2BD6BE-F337-9F54-3A68-EB6BF80CB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9" r="35553"/>
          <a:stretch>
            <a:fillRect/>
          </a:stretch>
        </p:blipFill>
        <p:spPr>
          <a:xfrm>
            <a:off x="20" y="1"/>
            <a:ext cx="456043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70C73-2B40-19BD-E5B1-44AD19901D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0729" y="2743204"/>
            <a:ext cx="6395573" cy="3428989"/>
          </a:xfrm>
        </p:spPr>
        <p:txBody>
          <a:bodyPr>
            <a:normAutofit/>
          </a:bodyPr>
          <a:lstStyle/>
          <a:p>
            <a:pPr marL="342900" lvl="6" indent="-342900"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DOE 708 Proceeding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a.   Limited Written Discovery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b.   Depositions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2.  NLRB Proceeding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a.   Minimal Discovery Options for Company</a:t>
            </a:r>
          </a:p>
          <a:p>
            <a:pPr marL="1428750" lvl="5" indent="-142875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b.   Meaningful Discovery Tools Available   for NLRB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     </a:t>
            </a:r>
            <a:r>
              <a:rPr lang="en-US" sz="2000" dirty="0" err="1">
                <a:solidFill>
                  <a:schemeClr val="tx2"/>
                </a:solidFill>
                <a:latin typeface="Century Schoolbook" panose="02040604050505020304" pitchFamily="18" charset="0"/>
              </a:rPr>
              <a:t>i</a:t>
            </a: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.   Exhaustive Subpoenas</a:t>
            </a:r>
          </a:p>
          <a:p>
            <a:pPr marL="342900" lvl="5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      ii.  Investigation Interviews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50F16-A485-5F27-9042-3C1C71D87A1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73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CEA5A-92D1-2AA7-A8A3-8E42218FA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rmAutofit/>
          </a:bodyPr>
          <a:lstStyle/>
          <a:p>
            <a:r>
              <a:rPr lang="en-US" sz="5000" dirty="0">
                <a:latin typeface="Century Schoolbook" panose="02040604050505020304" pitchFamily="18" charset="0"/>
              </a:rPr>
              <a:t>POST DEPOSITION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7BF5B-BF9A-E392-A7E2-EE93192798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3" y="2742645"/>
            <a:ext cx="6391247" cy="3429551"/>
          </a:xfrm>
        </p:spPr>
        <p:txBody>
          <a:bodyPr>
            <a:normAutofit/>
          </a:bodyPr>
          <a:lstStyle/>
          <a:p>
            <a:pPr marL="342900" lvl="6" indent="-342900">
              <a:buAutoNum type="arabicPeriod"/>
            </a:pPr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Good time to re-evaluate case.</a:t>
            </a:r>
          </a:p>
          <a:p>
            <a:pPr marL="342900" lvl="6" indent="-342900">
              <a:buAutoNum type="arabicPeriod"/>
            </a:pPr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How much blood is in the water?</a:t>
            </a:r>
          </a:p>
          <a:p>
            <a:pPr marL="342900" lvl="6" indent="-342900">
              <a:buAutoNum type="arabicPeriod"/>
            </a:pPr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At least one side should be more realistic.</a:t>
            </a:r>
          </a:p>
          <a:p>
            <a:pPr marL="342900" lvl="6" indent="-342900">
              <a:buAutoNum type="arabicPeriod"/>
            </a:pPr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May see a more clear path to summary judgment.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5262C-160B-F674-3AB8-64681E5BF57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pic>
        <p:nvPicPr>
          <p:cNvPr id="6" name="Picture 5" descr="People in front of computer">
            <a:extLst>
              <a:ext uri="{FF2B5EF4-FFF2-40B4-BE49-F238E27FC236}">
                <a16:creationId xmlns:a16="http://schemas.microsoft.com/office/drawing/2014/main" id="{6EC324F0-0B02-F940-A4BB-298CBB3A7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r="31353"/>
          <a:stretch>
            <a:fillRect/>
          </a:stretch>
        </p:blipFill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4917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A2202-F619-F7B5-E271-50C332E9F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85800"/>
            <a:ext cx="5480304" cy="1818050"/>
          </a:xfrm>
        </p:spPr>
        <p:txBody>
          <a:bodyPr anchor="t">
            <a:normAutofit/>
          </a:bodyPr>
          <a:lstStyle/>
          <a:p>
            <a:r>
              <a:rPr lang="en-US" sz="4300" dirty="0">
                <a:latin typeface="Century Schoolbook" panose="02040604050505020304" pitchFamily="18" charset="0"/>
              </a:rPr>
              <a:t>THE REALITY OF TRIAL PREPARATION</a:t>
            </a:r>
          </a:p>
        </p:txBody>
      </p:sp>
      <p:pic>
        <p:nvPicPr>
          <p:cNvPr id="6" name="Picture 5" descr="Gavel resting on block">
            <a:extLst>
              <a:ext uri="{FF2B5EF4-FFF2-40B4-BE49-F238E27FC236}">
                <a16:creationId xmlns:a16="http://schemas.microsoft.com/office/drawing/2014/main" id="{25E372B9-07B3-526E-8D9E-EC1F1975F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7" r="8481" b="-1"/>
          <a:stretch>
            <a:fillRect/>
          </a:stretch>
        </p:blipFill>
        <p:spPr>
          <a:xfrm>
            <a:off x="20" y="10"/>
            <a:ext cx="5477236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1E2D2-9DFD-E346-4BFA-84D3D46AFD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3189770"/>
            <a:ext cx="5480304" cy="2982429"/>
          </a:xfrm>
        </p:spPr>
        <p:txBody>
          <a:bodyPr anchor="t">
            <a:normAutofit/>
          </a:bodyPr>
          <a:lstStyle/>
          <a:p>
            <a:pPr marL="342900" lvl="5" indent="-342900"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Incredibly Time Consuming</a:t>
            </a:r>
          </a:p>
          <a:p>
            <a:pPr marL="342900" lvl="5" indent="-342900"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“Intense” Trial Preparation (Jim Neal)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a.  Skill is important, preparation even more so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b.  Eliminate Unknowns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c.  Prepare Witnesses</a:t>
            </a:r>
          </a:p>
          <a:p>
            <a:pPr marL="342900" lvl="6" indent="-342900">
              <a:buNone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d.  Know everything better than opponent		</a:t>
            </a:r>
          </a:p>
          <a:p>
            <a:pPr marL="342900" lvl="5" indent="-342900"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Century Schoolbook" panose="02040604050505020304" pitchFamily="18" charset="0"/>
              </a:rPr>
              <a:t>Understand other side’s case too.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71A7B-4B1F-9A65-42D8-FB400A40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41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40B36-D459-5B5A-D167-9CE8785F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72002" cy="838200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entury Schoolbook" panose="02040604050505020304" pitchFamily="18" charset="0"/>
              </a:rPr>
              <a:t>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5BDD6-7CAB-22BF-9C86-71945BC827B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1676400"/>
            <a:ext cx="4561666" cy="4495800"/>
          </a:xfrm>
        </p:spPr>
        <p:txBody>
          <a:bodyPr>
            <a:normAutofit lnSpcReduction="10000"/>
          </a:bodyPr>
          <a:lstStyle/>
          <a:p>
            <a:pPr marL="342900" lvl="6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Momentum Shifts Throughout</a:t>
            </a:r>
          </a:p>
          <a:p>
            <a:pPr marL="342900" lvl="6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Bad Days May Not be Fatal</a:t>
            </a:r>
          </a:p>
          <a:p>
            <a:pPr marL="342900" lvl="6" indent="-342900">
              <a:buAutoNum type="arabicPeriod"/>
            </a:pPr>
            <a:r>
              <a:rPr lang="en-US" sz="2400">
                <a:solidFill>
                  <a:schemeClr val="tx2"/>
                </a:solidFill>
                <a:latin typeface="Century Schoolbook" panose="02040604050505020304" pitchFamily="18" charset="0"/>
              </a:rPr>
              <a:t>Say More With Less</a:t>
            </a:r>
            <a:endParaRPr lang="en-US" sz="2400" dirty="0">
              <a:solidFill>
                <a:schemeClr val="tx2"/>
              </a:solidFill>
              <a:latin typeface="Century Schoolbook" panose="02040604050505020304" pitchFamily="18" charset="0"/>
            </a:endParaRPr>
          </a:p>
          <a:p>
            <a:pPr marL="342900" lvl="6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Don’t Lose Steam</a:t>
            </a:r>
          </a:p>
          <a:p>
            <a:pPr marL="342900" lvl="6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The Jury Sees and Hears Everything</a:t>
            </a:r>
          </a:p>
          <a:p>
            <a:pPr marL="342900" lvl="6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Listen Intently</a:t>
            </a:r>
          </a:p>
          <a:p>
            <a:pPr marL="342900" lvl="6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a.   Judge</a:t>
            </a:r>
          </a:p>
          <a:p>
            <a:pPr marL="342900" lvl="6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b.   Witnesses</a:t>
            </a:r>
          </a:p>
          <a:p>
            <a:pPr marL="342900" lvl="6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c.   Attorneys</a:t>
            </a:r>
          </a:p>
          <a:p>
            <a:pPr marL="342900" lvl="6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6.    Be Who You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0C922-59FD-B97E-22B8-FA7DD260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5959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pic>
        <p:nvPicPr>
          <p:cNvPr id="6" name="Picture 5" descr="Empty chairs in jury box">
            <a:extLst>
              <a:ext uri="{FF2B5EF4-FFF2-40B4-BE49-F238E27FC236}">
                <a16:creationId xmlns:a16="http://schemas.microsoft.com/office/drawing/2014/main" id="{A1F75BE2-89ED-FF65-7F51-6CCD82B15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2" r="18978" b="-1"/>
          <a:stretch>
            <a:fillRect/>
          </a:stretch>
        </p:blipFill>
        <p:spPr>
          <a:xfrm>
            <a:off x="5801536" y="10"/>
            <a:ext cx="6390464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375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9B88F-4553-33DA-EB06-7D721794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rmAutofit/>
          </a:bodyPr>
          <a:lstStyle/>
          <a:p>
            <a:r>
              <a:rPr lang="en-US" sz="5000" dirty="0">
                <a:latin typeface="Century Schoolbook" panose="02040604050505020304" pitchFamily="18" charset="0"/>
              </a:rPr>
              <a:t>Different Venues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A91DB-30D8-35A0-5C58-9B12AB4E97C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-1676399" y="2742645"/>
            <a:ext cx="8680420" cy="3429551"/>
          </a:xfrm>
        </p:spPr>
        <p:txBody>
          <a:bodyPr>
            <a:normAutofit/>
          </a:bodyPr>
          <a:lstStyle/>
          <a:p>
            <a:pPr marL="28575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Federal Court – A host of possible claims</a:t>
            </a:r>
          </a:p>
          <a:p>
            <a:pPr marL="28575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State Court – Even more claims</a:t>
            </a:r>
          </a:p>
          <a:p>
            <a:pPr marL="28575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DOE ALJ – 708 Proceeding</a:t>
            </a:r>
          </a:p>
          <a:p>
            <a:pPr marL="28575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NLRB – Unfair Labor Practice Charge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EDB06C-2566-12B5-2E97-D1990DA22D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6" name="Picture 5" descr="Office clerk searching for files">
            <a:extLst>
              <a:ext uri="{FF2B5EF4-FFF2-40B4-BE49-F238E27FC236}">
                <a16:creationId xmlns:a16="http://schemas.microsoft.com/office/drawing/2014/main" id="{3A2CD351-D937-04E8-DAEB-ACE70067F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1" r="31765"/>
          <a:stretch>
            <a:fillRect/>
          </a:stretch>
        </p:blipFill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93389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58CF3-0E6F-5739-C8A4-CE880F725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3" y="685800"/>
            <a:ext cx="6858000" cy="1111532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entury Schoolbook" panose="02040604050505020304" pitchFamily="18" charset="0"/>
              </a:rPr>
              <a:t>So, It Begins	</a:t>
            </a:r>
          </a:p>
        </p:txBody>
      </p:sp>
      <p:pic>
        <p:nvPicPr>
          <p:cNvPr id="6" name="Picture 5" descr="People at the meeting desk">
            <a:extLst>
              <a:ext uri="{FF2B5EF4-FFF2-40B4-BE49-F238E27FC236}">
                <a16:creationId xmlns:a16="http://schemas.microsoft.com/office/drawing/2014/main" id="{7656D611-600F-8790-FA4D-42F6AFB87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0" r="36569"/>
          <a:stretch>
            <a:fillRect/>
          </a:stretch>
        </p:blipFill>
        <p:spPr>
          <a:xfrm>
            <a:off x="20" y="10"/>
            <a:ext cx="4100247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12D1F-B89F-47AC-C2E3-87E526E3465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3" y="2057400"/>
            <a:ext cx="6858000" cy="4108758"/>
          </a:xfrm>
        </p:spPr>
        <p:txBody>
          <a:bodyPr>
            <a:normAutofit/>
          </a:bodyPr>
          <a:lstStyle/>
          <a:p>
            <a:pPr marL="342900" lvl="5" indent="-342900">
              <a:buAutoNum type="arabicPeriod"/>
            </a:pPr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Federal and State Court – Complaint and Summons</a:t>
            </a:r>
          </a:p>
          <a:p>
            <a:pPr marL="342900" lvl="5" indent="-342900">
              <a:buFontTx/>
              <a:buChar char="-"/>
            </a:pPr>
            <a:r>
              <a:rPr lang="en-US" sz="2800" dirty="0">
                <a:latin typeface="Century Schoolbook" panose="02040604050505020304" pitchFamily="18" charset="0"/>
              </a:rPr>
              <a:t>Usually Know it is Coming</a:t>
            </a:r>
          </a:p>
          <a:p>
            <a:pPr marL="342900" lvl="5" indent="-342900">
              <a:buFontTx/>
              <a:buChar char="-"/>
            </a:pPr>
            <a:r>
              <a:rPr lang="en-US" sz="2800" dirty="0">
                <a:latin typeface="Century Schoolbook" panose="02040604050505020304" pitchFamily="18" charset="0"/>
              </a:rPr>
              <a:t>-  Administrative Claim and Investigation</a:t>
            </a:r>
          </a:p>
          <a:p>
            <a:pPr marL="457200" lvl="4" indent="-457200"/>
            <a:r>
              <a:rPr lang="en-US" sz="2800" dirty="0">
                <a:latin typeface="Century Schoolbook" panose="02040604050505020304" pitchFamily="18" charset="0"/>
              </a:rPr>
              <a:t>2.  DOE and NLRB – Formal Notice (letter)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EDAC14-7628-3154-103A-A75FE244376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42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2FCD9-6F17-1D57-9264-80B180B3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72002" cy="1600200"/>
          </a:xfrm>
        </p:spPr>
        <p:txBody>
          <a:bodyPr anchor="b">
            <a:normAutofit/>
          </a:bodyPr>
          <a:lstStyle/>
          <a:p>
            <a:r>
              <a:rPr lang="en-US" sz="3600" dirty="0">
                <a:latin typeface="Century Schoolbook" panose="02040604050505020304" pitchFamily="18" charset="0"/>
              </a:rPr>
              <a:t>Document Retention 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F7C24-CA83-15CD-337E-93F0746544F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2514600"/>
            <a:ext cx="4561666" cy="3657600"/>
          </a:xfrm>
        </p:spPr>
        <p:txBody>
          <a:bodyPr>
            <a:normAutofit/>
          </a:bodyPr>
          <a:lstStyle/>
          <a:p>
            <a:pPr marL="342900" lvl="5" indent="-342900"/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Notify relevant witnesses to retain documents and materials</a:t>
            </a:r>
          </a:p>
          <a:p>
            <a:pPr marL="342900" lvl="5" indent="-342900"/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Be overly inclusive</a:t>
            </a:r>
          </a:p>
          <a:p>
            <a:pPr marL="342900" lvl="5" indent="-342900"/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Follow-up</a:t>
            </a:r>
          </a:p>
          <a:p>
            <a:pPr marL="342900" lvl="5" indent="-342900"/>
            <a:r>
              <a:rPr lang="en-US" sz="2800" dirty="0">
                <a:solidFill>
                  <a:schemeClr val="tx2"/>
                </a:solidFill>
                <a:latin typeface="Century Schoolbook" panose="02040604050505020304" pitchFamily="18" charset="0"/>
              </a:rPr>
              <a:t>Verify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FE45B0-237C-C18E-82E0-0D574823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5959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6" name="Picture 5" descr="Stack of colorful files">
            <a:extLst>
              <a:ext uri="{FF2B5EF4-FFF2-40B4-BE49-F238E27FC236}">
                <a16:creationId xmlns:a16="http://schemas.microsoft.com/office/drawing/2014/main" id="{2AA14946-2947-B637-A62F-5634BCF5F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4" r="6871"/>
          <a:stretch>
            <a:fillRect/>
          </a:stretch>
        </p:blipFill>
        <p:spPr>
          <a:xfrm>
            <a:off x="5801536" y="10"/>
            <a:ext cx="6390464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3977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C7A2-AA20-750F-CDF6-1EF78DDC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85800"/>
            <a:ext cx="5480304" cy="1818050"/>
          </a:xfrm>
        </p:spPr>
        <p:txBody>
          <a:bodyPr anchor="t">
            <a:normAutofit/>
          </a:bodyPr>
          <a:lstStyle/>
          <a:p>
            <a:r>
              <a:rPr lang="en-US" sz="7000" dirty="0">
                <a:latin typeface="Century Schoolbook" panose="02040604050505020304" pitchFamily="18" charset="0"/>
              </a:rPr>
              <a:t>Early analysis</a:t>
            </a:r>
          </a:p>
        </p:txBody>
      </p:sp>
      <p:pic>
        <p:nvPicPr>
          <p:cNvPr id="6" name="Picture 5" descr="Worker typing on laptop">
            <a:extLst>
              <a:ext uri="{FF2B5EF4-FFF2-40B4-BE49-F238E27FC236}">
                <a16:creationId xmlns:a16="http://schemas.microsoft.com/office/drawing/2014/main" id="{DDF49731-3F14-C2A4-06D2-D80E9C300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r="25548"/>
          <a:stretch>
            <a:fillRect/>
          </a:stretch>
        </p:blipFill>
        <p:spPr>
          <a:xfrm>
            <a:off x="20" y="10"/>
            <a:ext cx="5477236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6234F-D93E-D076-638C-337E699A9B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9" y="3189771"/>
            <a:ext cx="5480304" cy="2982429"/>
          </a:xfrm>
        </p:spPr>
        <p:txBody>
          <a:bodyPr anchor="t">
            <a:normAutofit/>
          </a:bodyPr>
          <a:lstStyle/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Start a preliminary investigation</a:t>
            </a:r>
          </a:p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Assess risk</a:t>
            </a:r>
          </a:p>
          <a:p>
            <a:pPr marL="342900" lvl="5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a.  Legal liability</a:t>
            </a:r>
          </a:p>
          <a:p>
            <a:pPr marL="342900" lvl="5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b.  Compensatory Damages</a:t>
            </a:r>
          </a:p>
          <a:p>
            <a:pPr marL="1028700" lvl="5" indent="-10287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c.   Punitive and Liquidated Damages</a:t>
            </a:r>
          </a:p>
          <a:p>
            <a:pPr marL="342900" lvl="5" indent="-3429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d.  Other Forms of Relief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C015B3-8CDF-DE92-EC67-D134C36D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09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4CABC-40E3-B2B6-3D64-4C0D07BD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rmAutofit/>
          </a:bodyPr>
          <a:lstStyle/>
          <a:p>
            <a:r>
              <a:rPr lang="en-US" sz="5000" dirty="0">
                <a:latin typeface="Century Schoolbook" panose="02040604050505020304" pitchFamily="18" charset="0"/>
              </a:rPr>
              <a:t>Possible early exit ramp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8E711-100A-A59B-6ABF-1C4453EBD5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2742645"/>
            <a:ext cx="8991599" cy="3969345"/>
          </a:xfrm>
        </p:spPr>
        <p:txBody>
          <a:bodyPr>
            <a:normAutofit fontScale="55000" lnSpcReduction="20000"/>
          </a:bodyPr>
          <a:lstStyle/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What are the Merits of an Early Settlement?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1.	Bad Facts Don’t Get Better Over Time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2.	Bad Witnesses Don’t Get Better Over Time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3.	Will Witnesses Still Be Available in Two Years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4.	One-off Case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5.	Work is More Important That Lawsuit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6.	Economic Reality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7.	Motivated Plaintiff’s Attorney</a:t>
            </a:r>
          </a:p>
          <a:p>
            <a:pPr marL="0" lvl="5" indent="0">
              <a:buNone/>
            </a:pPr>
            <a:r>
              <a:rPr lang="en-US" sz="4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 8.	Unfavorable Venue or Judge</a:t>
            </a:r>
          </a:p>
          <a:p>
            <a:r>
              <a:rPr lang="en-US" sz="4200" dirty="0">
                <a:latin typeface="Century Schoolbook" panose="02040604050505020304" pitchFamily="18" charset="0"/>
              </a:rPr>
              <a:t>					</a:t>
            </a:r>
            <a:r>
              <a:rPr lang="en-US" sz="1200" dirty="0"/>
              <a:t>					</a:t>
            </a:r>
          </a:p>
          <a:p>
            <a:endParaRPr lang="en-US" sz="1200" dirty="0"/>
          </a:p>
          <a:p>
            <a:r>
              <a:rPr lang="en-US" sz="1200" dirty="0"/>
              <a:t>									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B0E66F-85EA-DC2F-6953-77FBC4DA29C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6" name="Picture 5" descr="Person standing outdoors on skateboard at edge of concrete ramp in skatepark">
            <a:extLst>
              <a:ext uri="{FF2B5EF4-FFF2-40B4-BE49-F238E27FC236}">
                <a16:creationId xmlns:a16="http://schemas.microsoft.com/office/drawing/2014/main" id="{3706236B-F4DB-A793-DC84-2F3D11169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71" r="14340" b="-2"/>
          <a:stretch>
            <a:fillRect/>
          </a:stretch>
        </p:blipFill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86418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08D86-2219-93A4-2740-053686B1B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914400"/>
            <a:ext cx="5480304" cy="1818050"/>
          </a:xfrm>
        </p:spPr>
        <p:txBody>
          <a:bodyPr anchor="t">
            <a:normAutofit/>
          </a:bodyPr>
          <a:lstStyle/>
          <a:p>
            <a:r>
              <a:rPr lang="en-US" sz="4300" dirty="0">
                <a:latin typeface="Century Schoolbook" panose="02040604050505020304" pitchFamily="18" charset="0"/>
              </a:rPr>
              <a:t>EARLY RESOLUTION DOWNSIDES</a:t>
            </a:r>
          </a:p>
        </p:txBody>
      </p:sp>
      <p:pic>
        <p:nvPicPr>
          <p:cNvPr id="6" name="Picture 5" descr="Empty office chairs">
            <a:extLst>
              <a:ext uri="{FF2B5EF4-FFF2-40B4-BE49-F238E27FC236}">
                <a16:creationId xmlns:a16="http://schemas.microsoft.com/office/drawing/2014/main" id="{C9BD9768-9132-7CD1-94F9-86D529212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5" r="19933" b="-1"/>
          <a:stretch>
            <a:fillRect/>
          </a:stretch>
        </p:blipFill>
        <p:spPr>
          <a:xfrm>
            <a:off x="20" y="10"/>
            <a:ext cx="5477236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71046-34B2-4E25-CD1E-CDF4C99216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3189770"/>
            <a:ext cx="5480304" cy="2982429"/>
          </a:xfrm>
        </p:spPr>
        <p:txBody>
          <a:bodyPr anchor="t">
            <a:normAutofit fontScale="92500" lnSpcReduction="10000"/>
          </a:bodyPr>
          <a:lstStyle/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1.	Develop Reputation as an Easy Target</a:t>
            </a:r>
          </a:p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2.	Invite More Litigation</a:t>
            </a:r>
          </a:p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3.	Create Wrong Impression</a:t>
            </a:r>
          </a:p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4.	Funding Litigation is Sometimes Easier than Funding Settlement</a:t>
            </a:r>
          </a:p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5.	DOE Approval is Doubtful</a:t>
            </a:r>
          </a:p>
          <a:p>
            <a:pPr marL="914400" lvl="5" indent="-914400">
              <a:buNone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       6.	Unchallenged Allegations Paint Bad Picture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A459E-45C9-1410-A1D6-DA79020A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63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8D90-98F2-4608-AA65-3F7E9AAF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72002" cy="1981200"/>
          </a:xfrm>
        </p:spPr>
        <p:txBody>
          <a:bodyPr anchor="b">
            <a:normAutofit/>
          </a:bodyPr>
          <a:lstStyle/>
          <a:p>
            <a:r>
              <a:rPr lang="en-US" sz="4000" dirty="0">
                <a:latin typeface="Century Schoolbook" panose="02040604050505020304" pitchFamily="18" charset="0"/>
              </a:rPr>
              <a:t>Things DON’T ALWAYS STAY THE SAME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B74C-C961-C232-E198-F26F5C1BAB7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2971800"/>
            <a:ext cx="4561666" cy="3200400"/>
          </a:xfrm>
        </p:spPr>
        <p:txBody>
          <a:bodyPr>
            <a:normAutofit/>
          </a:bodyPr>
          <a:lstStyle/>
          <a:p>
            <a:pPr marL="342900" lvl="7" indent="-342900"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Facts Change</a:t>
            </a:r>
          </a:p>
          <a:p>
            <a:pPr marL="342900" lvl="7" indent="-342900"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Arguments  Change</a:t>
            </a:r>
          </a:p>
          <a:p>
            <a:pPr marL="342900" lvl="7" indent="-342900">
              <a:buAutoNum type="arabicPeriod"/>
            </a:pPr>
            <a:r>
              <a:rPr lang="en-US" sz="3200" dirty="0">
                <a:solidFill>
                  <a:schemeClr val="tx2"/>
                </a:solidFill>
                <a:latin typeface="Century Schoolbook" panose="02040604050505020304" pitchFamily="18" charset="0"/>
              </a:rPr>
              <a:t>  Changes in the Law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062F1-3C7E-04E8-6850-E8742B2E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5959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pic>
        <p:nvPicPr>
          <p:cNvPr id="6" name="Picture 5" descr="Three people in front of a large window">
            <a:extLst>
              <a:ext uri="{FF2B5EF4-FFF2-40B4-BE49-F238E27FC236}">
                <a16:creationId xmlns:a16="http://schemas.microsoft.com/office/drawing/2014/main" id="{ADDCCE6B-1E74-3FE2-B625-E55B1ADAD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5" r="10289"/>
          <a:stretch>
            <a:fillRect/>
          </a:stretch>
        </p:blipFill>
        <p:spPr>
          <a:xfrm>
            <a:off x="5801536" y="10"/>
            <a:ext cx="6390464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57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159E8-6427-7512-AFFE-DB78E4147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85800"/>
            <a:ext cx="5480304" cy="1818050"/>
          </a:xfrm>
        </p:spPr>
        <p:txBody>
          <a:bodyPr anchor="t">
            <a:normAutofit/>
          </a:bodyPr>
          <a:lstStyle/>
          <a:p>
            <a:r>
              <a:rPr lang="en-US" sz="7000" dirty="0">
                <a:latin typeface="Century Schoolbook" panose="02040604050505020304" pitchFamily="18" charset="0"/>
              </a:rPr>
              <a:t>Rinse and repeat</a:t>
            </a:r>
          </a:p>
        </p:txBody>
      </p:sp>
      <p:pic>
        <p:nvPicPr>
          <p:cNvPr id="6" name="Picture 5" descr="Colorful sticky notes">
            <a:extLst>
              <a:ext uri="{FF2B5EF4-FFF2-40B4-BE49-F238E27FC236}">
                <a16:creationId xmlns:a16="http://schemas.microsoft.com/office/drawing/2014/main" id="{CBAB9686-41F6-250B-6422-433CC8C70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5" r="12083" b="-1"/>
          <a:stretch>
            <a:fillRect/>
          </a:stretch>
        </p:blipFill>
        <p:spPr>
          <a:xfrm>
            <a:off x="20" y="10"/>
            <a:ext cx="5477236" cy="68579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84F02-0096-EF5D-FEAE-A3412A065D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3189770"/>
            <a:ext cx="5480304" cy="2982429"/>
          </a:xfrm>
        </p:spPr>
        <p:txBody>
          <a:bodyPr anchor="t">
            <a:normAutofit/>
          </a:bodyPr>
          <a:lstStyle/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Revisit Analysis Periodically</a:t>
            </a:r>
          </a:p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Challenge Your Original Conclusions</a:t>
            </a:r>
          </a:p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It May Lead to a Different Risk Assessment</a:t>
            </a:r>
          </a:p>
          <a:p>
            <a:pPr marL="342900" lvl="5" indent="-342900">
              <a:buAutoNum type="arabicPeriod"/>
            </a:pPr>
            <a:r>
              <a:rPr lang="en-US" sz="2400" dirty="0">
                <a:solidFill>
                  <a:schemeClr val="tx2"/>
                </a:solidFill>
                <a:latin typeface="Century Schoolbook" panose="02040604050505020304" pitchFamily="18" charset="0"/>
              </a:rPr>
              <a:t>It’s Also an Opportunity to Bolster and Enhance Arguments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F2E92-D5B5-A5F2-BE52-16858FF5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EAA3239-9EA4-4A65-A281-97F994456D9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605"/>
      </p:ext>
    </p:extLst>
  </p:cSld>
  <p:clrMapOvr>
    <a:masterClrMapping/>
  </p:clrMapOvr>
</p:sld>
</file>

<file path=ppt/theme/theme1.xml><?xml version="1.0" encoding="utf-8"?>
<a:theme xmlns:a="http://schemas.openxmlformats.org/drawingml/2006/main" name="Blockwork elegance">
  <a:themeElements>
    <a:clrScheme name="Blockwork Elegance- Copilot 1">
      <a:dk1>
        <a:srgbClr val="000000"/>
      </a:dk1>
      <a:lt1>
        <a:srgbClr val="FFFFFF"/>
      </a:lt1>
      <a:dk2>
        <a:srgbClr val="000102"/>
      </a:dk2>
      <a:lt2>
        <a:srgbClr val="F6F2E6"/>
      </a:lt2>
      <a:accent1>
        <a:srgbClr val="28436C"/>
      </a:accent1>
      <a:accent2>
        <a:srgbClr val="F3BC24"/>
      </a:accent2>
      <a:accent3>
        <a:srgbClr val="8E7B63"/>
      </a:accent3>
      <a:accent4>
        <a:srgbClr val="CC563B"/>
      </a:accent4>
      <a:accent5>
        <a:srgbClr val="A3452F"/>
      </a:accent5>
      <a:accent6>
        <a:srgbClr val="BB9D83"/>
      </a:accent6>
      <a:hlink>
        <a:srgbClr val="4E60DA"/>
      </a:hlink>
      <a:folHlink>
        <a:srgbClr val="4E6094"/>
      </a:folHlink>
    </a:clrScheme>
    <a:fontScheme name="Blockwork Elegance">
      <a:majorFont>
        <a:latin typeface="Bahnschrift SemiLight"/>
        <a:ea typeface=""/>
        <a:cs typeface=""/>
      </a:majorFont>
      <a:minorFont>
        <a:latin typeface="Bahnschrif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work elegance_fcaeb239-e0ad-43c4-9739-4084ddd7c62f_wac_v2" id="{21E82CDE-DB0F-446A-AB1C-C548E4C4E61C}" vid="{FC4C4127-EA88-45F9-9442-09B36E6C91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2" ma:contentTypeDescription="Create a new document." ma:contentTypeScope="" ma:versionID="0635a23c60cc3de58ab4c1efc88efc6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b2ec4e1d644ed04c8d3fd0ef60d056a4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  <xsd:element ref="ns2:HasDigitalSignature" minOccurs="0"/>
                <xsd:element ref="ns2:DigitalSignatureProvid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  <xsd:element name="HasDigitalSignature" ma:index="34" nillable="true" ma:displayName="Signed electronically" ma:internalName="HasDigitalSignature" ma:readOnly="true">
      <xsd:simpleType>
        <xsd:restriction base="dms:Boolean"/>
      </xsd:simpleType>
    </xsd:element>
    <xsd:element name="DigitalSignatureProvider" ma:index="35" nillable="true" ma:displayName="Signature provider" ma:internalName="DigitalSignatureProvider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A42C18-4C38-43BB-8CE3-C963EDA9CBBA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sharepoint/v3"/>
    <ds:schemaRef ds:uri="http://schemas.microsoft.com/office/infopath/2007/PartnerControls"/>
    <ds:schemaRef ds:uri="http://purl.org/dc/terms/"/>
    <ds:schemaRef ds:uri="230e9df3-be65-4c73-a93b-d1236ebd677e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3B381C-6232-408C-B65A-8475398E4C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E0AE46-2EED-447A-8B24-DFD65B70D44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{C6315690-1328-46B2-8674-5074D90CAF88}0f45c1b8-b519-4737-8f12-a18148944ef7-TFfcaeb239-e0ad-43c4-9739-4084ddd7c62fe496f549_win32</Template>
  <TotalTime>148</TotalTime>
  <Words>599</Words>
  <Application>Microsoft Office PowerPoint</Application>
  <PresentationFormat>Widescreen</PresentationFormat>
  <Paragraphs>114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Bahnschrift SemiLight</vt:lpstr>
      <vt:lpstr>Century Schoolbook</vt:lpstr>
      <vt:lpstr>Times New Roman</vt:lpstr>
      <vt:lpstr>Blockwork elegance</vt:lpstr>
      <vt:lpstr>WHAT EMPLOYMENT LITIGATION REALLY LOOKS LIKE  . . . .</vt:lpstr>
      <vt:lpstr>Different Venues</vt:lpstr>
      <vt:lpstr>So, It Begins </vt:lpstr>
      <vt:lpstr>Document Retention Letter</vt:lpstr>
      <vt:lpstr>Early analysis</vt:lpstr>
      <vt:lpstr>Possible early exit ramp</vt:lpstr>
      <vt:lpstr>EARLY RESOLUTION DOWNSIDES</vt:lpstr>
      <vt:lpstr>Things DON’T ALWAYS STAY THE SAME</vt:lpstr>
      <vt:lpstr>Rinse and repeat</vt:lpstr>
      <vt:lpstr>Discovery tools in federal and  state courts</vt:lpstr>
      <vt:lpstr>DISCOVERY IN ADMINISTRATIVE PROCEEDINGS</vt:lpstr>
      <vt:lpstr>POST DEPOSITION EVALUATION</vt:lpstr>
      <vt:lpstr>THE REALITY OF TRIAL PREPARATION</vt:lpstr>
      <vt:lpstr>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Oakes</dc:creator>
  <cp:lastModifiedBy>Lawson, Melissa</cp:lastModifiedBy>
  <cp:revision>27</cp:revision>
  <cp:lastPrinted>2026-08-19T12:23:31Z</cp:lastPrinted>
  <dcterms:created xsi:type="dcterms:W3CDTF">2026-08-13T15:46:00Z</dcterms:created>
  <dcterms:modified xsi:type="dcterms:W3CDTF">2026-08-24T18:04:18Z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